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344" r:id="rId2"/>
    <p:sldId id="445" r:id="rId3"/>
    <p:sldId id="426" r:id="rId4"/>
    <p:sldId id="427" r:id="rId5"/>
    <p:sldId id="428" r:id="rId6"/>
    <p:sldId id="429" r:id="rId7"/>
    <p:sldId id="434" r:id="rId8"/>
    <p:sldId id="436" r:id="rId9"/>
    <p:sldId id="435" r:id="rId10"/>
    <p:sldId id="430" r:id="rId11"/>
    <p:sldId id="437" r:id="rId12"/>
    <p:sldId id="431" r:id="rId13"/>
    <p:sldId id="432" r:id="rId14"/>
    <p:sldId id="433" r:id="rId15"/>
    <p:sldId id="407" r:id="rId16"/>
    <p:sldId id="438" r:id="rId17"/>
    <p:sldId id="439" r:id="rId18"/>
    <p:sldId id="440" r:id="rId19"/>
    <p:sldId id="417" r:id="rId20"/>
    <p:sldId id="418" r:id="rId21"/>
    <p:sldId id="420" r:id="rId22"/>
    <p:sldId id="421" r:id="rId23"/>
    <p:sldId id="422" r:id="rId24"/>
    <p:sldId id="423" r:id="rId25"/>
    <p:sldId id="408" r:id="rId26"/>
    <p:sldId id="391" r:id="rId27"/>
    <p:sldId id="400" r:id="rId28"/>
    <p:sldId id="392" r:id="rId29"/>
    <p:sldId id="399" r:id="rId30"/>
    <p:sldId id="393" r:id="rId31"/>
    <p:sldId id="402" r:id="rId32"/>
    <p:sldId id="403" r:id="rId33"/>
    <p:sldId id="405" r:id="rId34"/>
    <p:sldId id="404" r:id="rId35"/>
    <p:sldId id="406" r:id="rId36"/>
    <p:sldId id="409" r:id="rId37"/>
    <p:sldId id="410" r:id="rId38"/>
    <p:sldId id="441" r:id="rId39"/>
    <p:sldId id="442" r:id="rId40"/>
    <p:sldId id="443" r:id="rId41"/>
    <p:sldId id="444" r:id="rId42"/>
    <p:sldId id="454" r:id="rId43"/>
    <p:sldId id="455" r:id="rId44"/>
    <p:sldId id="456" r:id="rId45"/>
    <p:sldId id="447" r:id="rId46"/>
    <p:sldId id="452" r:id="rId47"/>
    <p:sldId id="446" r:id="rId48"/>
    <p:sldId id="449" r:id="rId49"/>
    <p:sldId id="450" r:id="rId50"/>
    <p:sldId id="451" r:id="rId51"/>
    <p:sldId id="453" r:id="rId52"/>
    <p:sldId id="389" r:id="rId53"/>
    <p:sldId id="394" r:id="rId54"/>
    <p:sldId id="395" r:id="rId55"/>
    <p:sldId id="396" r:id="rId56"/>
    <p:sldId id="390" r:id="rId57"/>
    <p:sldId id="397" r:id="rId58"/>
    <p:sldId id="398" r:id="rId59"/>
    <p:sldId id="411" r:id="rId60"/>
    <p:sldId id="412" r:id="rId61"/>
    <p:sldId id="413" r:id="rId62"/>
    <p:sldId id="414" r:id="rId63"/>
    <p:sldId id="415" r:id="rId64"/>
    <p:sldId id="416" r:id="rId65"/>
    <p:sldId id="424" r:id="rId66"/>
    <p:sldId id="457" r:id="rId6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Контуры системы" id="{C96B5E17-6AF1-4DA4-854B-804BA213A401}">
          <p14:sldIdLst>
            <p14:sldId id="344"/>
            <p14:sldId id="445"/>
            <p14:sldId id="426"/>
            <p14:sldId id="427"/>
            <p14:sldId id="428"/>
          </p14:sldIdLst>
        </p14:section>
        <p14:section name="Картка тварини" id="{1C198C14-ED12-4F7A-96EB-918C50BBEA0B}">
          <p14:sldIdLst>
            <p14:sldId id="429"/>
            <p14:sldId id="434"/>
            <p14:sldId id="436"/>
            <p14:sldId id="435"/>
          </p14:sldIdLst>
        </p14:section>
        <p14:section name="Осіменіння, приплод" id="{80BD0AF5-E29A-4265-BA2F-2E2B3C8A31EA}">
          <p14:sldIdLst>
            <p14:sldId id="430"/>
            <p14:sldId id="437"/>
            <p14:sldId id="431"/>
            <p14:sldId id="432"/>
            <p14:sldId id="433"/>
            <p14:sldId id="407"/>
            <p14:sldId id="438"/>
            <p14:sldId id="439"/>
            <p14:sldId id="440"/>
            <p14:sldId id="417"/>
            <p14:sldId id="418"/>
            <p14:sldId id="420"/>
            <p14:sldId id="421"/>
            <p14:sldId id="422"/>
            <p14:sldId id="423"/>
            <p14:sldId id="408"/>
            <p14:sldId id="391"/>
            <p14:sldId id="400"/>
            <p14:sldId id="392"/>
            <p14:sldId id="399"/>
            <p14:sldId id="393"/>
            <p14:sldId id="402"/>
            <p14:sldId id="403"/>
            <p14:sldId id="405"/>
            <p14:sldId id="404"/>
            <p14:sldId id="406"/>
            <p14:sldId id="409"/>
            <p14:sldId id="410"/>
          </p14:sldIdLst>
        </p14:section>
        <p14:section name="Птахівництво, бджільництво" id="{CC1A218B-AFD4-4A32-8996-FE0182CE6DFC}">
          <p14:sldIdLst>
            <p14:sldId id="441"/>
            <p14:sldId id="442"/>
            <p14:sldId id="443"/>
            <p14:sldId id="444"/>
            <p14:sldId id="454"/>
            <p14:sldId id="455"/>
            <p14:sldId id="456"/>
          </p14:sldIdLst>
        </p14:section>
        <p14:section name="ВИРОБНИЦТВО" id="{C94D6343-4F32-4217-9F6D-C4034D2542F4}">
          <p14:sldIdLst>
            <p14:sldId id="447"/>
            <p14:sldId id="452"/>
            <p14:sldId id="446"/>
            <p14:sldId id="449"/>
            <p14:sldId id="450"/>
            <p14:sldId id="451"/>
            <p14:sldId id="453"/>
          </p14:sldIdLst>
        </p14:section>
        <p14:section name="Структура підприємства" id="{53D293B2-1037-4080-94BC-F6C70CB90816}">
          <p14:sldIdLst>
            <p14:sldId id="389"/>
            <p14:sldId id="394"/>
            <p14:sldId id="395"/>
            <p14:sldId id="396"/>
            <p14:sldId id="390"/>
            <p14:sldId id="397"/>
            <p14:sldId id="398"/>
            <p14:sldId id="411"/>
            <p14:sldId id="412"/>
            <p14:sldId id="413"/>
            <p14:sldId id="414"/>
            <p14:sldId id="415"/>
            <p14:sldId id="416"/>
            <p14:sldId id="424"/>
            <p14:sldId id="4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gor" initials="i" lastIdx="2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00"/>
    <a:srgbClr val="FFFFCC"/>
    <a:srgbClr val="1F497D"/>
    <a:srgbClr val="B2CCEC"/>
    <a:srgbClr val="003366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Помірний стиль 2 –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416" autoAdjust="0"/>
    <p:restoredTop sz="67368" autoAdjust="0"/>
  </p:normalViewPr>
  <p:slideViewPr>
    <p:cSldViewPr>
      <p:cViewPr varScale="1">
        <p:scale>
          <a:sx n="73" d="100"/>
          <a:sy n="73" d="100"/>
        </p:scale>
        <p:origin x="221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94"/>
    </p:cViewPr>
  </p:sorterViewPr>
  <p:notesViewPr>
    <p:cSldViewPr>
      <p:cViewPr varScale="1">
        <p:scale>
          <a:sx n="76" d="100"/>
          <a:sy n="76" d="100"/>
        </p:scale>
        <p:origin x="-2214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image" Target="../media/image73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Relationship Id="rId4" Type="http://schemas.openxmlformats.org/officeDocument/2006/relationships/image" Target="../media/image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933941-D9EA-47F7-A6DD-987450C90BD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9F05C519-4E07-4A22-A7B0-19825A1BAC02}">
      <dgm:prSet phldrT="[Текст]"/>
      <dgm:spPr/>
      <dgm:t>
        <a:bodyPr/>
        <a:lstStyle/>
        <a:p>
          <a:r>
            <a:rPr lang="uk-UA" dirty="0"/>
            <a:t>М’ясна продукція</a:t>
          </a:r>
        </a:p>
      </dgm:t>
    </dgm:pt>
    <dgm:pt modelId="{DD4A190A-08BF-4068-AD0C-30D0A6F72A24}" type="parTrans" cxnId="{5D63A866-EF33-4E3F-9D61-D8A2F08123BE}">
      <dgm:prSet/>
      <dgm:spPr/>
      <dgm:t>
        <a:bodyPr/>
        <a:lstStyle/>
        <a:p>
          <a:endParaRPr lang="uk-UA"/>
        </a:p>
      </dgm:t>
    </dgm:pt>
    <dgm:pt modelId="{158E6E3E-64C3-4D74-9DDB-281F00AF1F3A}" type="sibTrans" cxnId="{5D63A866-EF33-4E3F-9D61-D8A2F08123BE}">
      <dgm:prSet/>
      <dgm:spPr/>
      <dgm:t>
        <a:bodyPr/>
        <a:lstStyle/>
        <a:p>
          <a:endParaRPr lang="uk-UA"/>
        </a:p>
      </dgm:t>
    </dgm:pt>
    <dgm:pt modelId="{B8E06812-558B-45C5-9B57-8F1709D3B33B}">
      <dgm:prSet phldrT="[Текст]"/>
      <dgm:spPr/>
      <dgm:t>
        <a:bodyPr/>
        <a:lstStyle/>
        <a:p>
          <a:r>
            <a:rPr lang="uk-UA" dirty="0"/>
            <a:t>Молочна продукція</a:t>
          </a:r>
        </a:p>
      </dgm:t>
    </dgm:pt>
    <dgm:pt modelId="{F05EDC38-2B9C-4D0C-B42E-E820E98AA287}" type="parTrans" cxnId="{C2A1E5B4-FCC0-4A60-AC3F-B21C74801A75}">
      <dgm:prSet/>
      <dgm:spPr/>
      <dgm:t>
        <a:bodyPr/>
        <a:lstStyle/>
        <a:p>
          <a:endParaRPr lang="uk-UA"/>
        </a:p>
      </dgm:t>
    </dgm:pt>
    <dgm:pt modelId="{B6AE7D54-DE5C-4A6A-8091-9E376086AFB4}" type="sibTrans" cxnId="{C2A1E5B4-FCC0-4A60-AC3F-B21C74801A75}">
      <dgm:prSet/>
      <dgm:spPr/>
      <dgm:t>
        <a:bodyPr/>
        <a:lstStyle/>
        <a:p>
          <a:endParaRPr lang="uk-UA"/>
        </a:p>
      </dgm:t>
    </dgm:pt>
    <dgm:pt modelId="{F69BEA28-E94B-4A8E-A037-EE0741671035}">
      <dgm:prSet phldrT="[Текст]"/>
      <dgm:spPr/>
      <dgm:t>
        <a:bodyPr/>
        <a:lstStyle/>
        <a:p>
          <a:r>
            <a:rPr lang="uk-UA" dirty="0"/>
            <a:t>Яйця</a:t>
          </a:r>
        </a:p>
      </dgm:t>
    </dgm:pt>
    <dgm:pt modelId="{8D92FC14-21FA-47BD-903E-ED2A809A39F2}" type="parTrans" cxnId="{A46F5718-5FD9-4126-9981-0D98D29DEF03}">
      <dgm:prSet/>
      <dgm:spPr/>
      <dgm:t>
        <a:bodyPr/>
        <a:lstStyle/>
        <a:p>
          <a:endParaRPr lang="uk-UA"/>
        </a:p>
      </dgm:t>
    </dgm:pt>
    <dgm:pt modelId="{685527DD-6372-45C1-9301-6D046A3D0C97}" type="sibTrans" cxnId="{A46F5718-5FD9-4126-9981-0D98D29DEF03}">
      <dgm:prSet/>
      <dgm:spPr/>
      <dgm:t>
        <a:bodyPr/>
        <a:lstStyle/>
        <a:p>
          <a:endParaRPr lang="uk-UA"/>
        </a:p>
      </dgm:t>
    </dgm:pt>
    <dgm:pt modelId="{B7BA933C-01AC-499E-B35C-5428FB830B3E}">
      <dgm:prSet phldrT="[Текст]"/>
      <dgm:spPr/>
      <dgm:t>
        <a:bodyPr/>
        <a:lstStyle/>
        <a:p>
          <a:r>
            <a:rPr lang="uk-UA" dirty="0"/>
            <a:t>Мед</a:t>
          </a:r>
        </a:p>
      </dgm:t>
    </dgm:pt>
    <dgm:pt modelId="{5587726B-0677-4553-AEBB-D9DFDD2346C3}" type="parTrans" cxnId="{00DE3F68-DAA7-4A7C-8944-67F8CD25881D}">
      <dgm:prSet/>
      <dgm:spPr/>
      <dgm:t>
        <a:bodyPr/>
        <a:lstStyle/>
        <a:p>
          <a:endParaRPr lang="uk-UA"/>
        </a:p>
      </dgm:t>
    </dgm:pt>
    <dgm:pt modelId="{0BEA052D-B482-4120-B494-9092D60A2B77}" type="sibTrans" cxnId="{00DE3F68-DAA7-4A7C-8944-67F8CD25881D}">
      <dgm:prSet/>
      <dgm:spPr/>
      <dgm:t>
        <a:bodyPr/>
        <a:lstStyle/>
        <a:p>
          <a:endParaRPr lang="uk-UA"/>
        </a:p>
      </dgm:t>
    </dgm:pt>
    <dgm:pt modelId="{BE637D5C-4740-4159-89BC-A62E9FA64799}" type="pres">
      <dgm:prSet presAssocID="{6E933941-D9EA-47F7-A6DD-987450C90BD0}" presName="linearFlow" presStyleCnt="0">
        <dgm:presLayoutVars>
          <dgm:dir/>
          <dgm:resizeHandles val="exact"/>
        </dgm:presLayoutVars>
      </dgm:prSet>
      <dgm:spPr/>
    </dgm:pt>
    <dgm:pt modelId="{03D1A083-F7D5-4DC5-8A2C-DCC6150768D0}" type="pres">
      <dgm:prSet presAssocID="{B8E06812-558B-45C5-9B57-8F1709D3B33B}" presName="composite" presStyleCnt="0"/>
      <dgm:spPr/>
    </dgm:pt>
    <dgm:pt modelId="{9812C3D2-4F2A-4F9B-94A3-FE313FC746EB}" type="pres">
      <dgm:prSet presAssocID="{B8E06812-558B-45C5-9B57-8F1709D3B33B}" presName="imgShp" presStyleLbl="fgImgPlace1" presStyleIdx="0" presStyleCnt="4"/>
      <dgm:spPr>
        <a:blipFill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BF8176D6-714E-47F1-ABB7-2F675E1622F3}" type="pres">
      <dgm:prSet presAssocID="{B8E06812-558B-45C5-9B57-8F1709D3B33B}" presName="txShp" presStyleLbl="node1" presStyleIdx="0" presStyleCnt="4">
        <dgm:presLayoutVars>
          <dgm:bulletEnabled val="1"/>
        </dgm:presLayoutVars>
      </dgm:prSet>
      <dgm:spPr/>
    </dgm:pt>
    <dgm:pt modelId="{3151DF17-3F87-4F20-97E4-599D37D81394}" type="pres">
      <dgm:prSet presAssocID="{B6AE7D54-DE5C-4A6A-8091-9E376086AFB4}" presName="spacing" presStyleCnt="0"/>
      <dgm:spPr/>
    </dgm:pt>
    <dgm:pt modelId="{570D8A45-F1F1-4546-A53D-377FDF3022CC}" type="pres">
      <dgm:prSet presAssocID="{9F05C519-4E07-4A22-A7B0-19825A1BAC02}" presName="composite" presStyleCnt="0"/>
      <dgm:spPr/>
    </dgm:pt>
    <dgm:pt modelId="{A3236D64-1F6F-430D-9BD4-2A1BA99D8479}" type="pres">
      <dgm:prSet presAssocID="{9F05C519-4E07-4A22-A7B0-19825A1BAC02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7497D7D0-855B-4455-A1A4-390D37D64B41}" type="pres">
      <dgm:prSet presAssocID="{9F05C519-4E07-4A22-A7B0-19825A1BAC02}" presName="txShp" presStyleLbl="node1" presStyleIdx="1" presStyleCnt="4">
        <dgm:presLayoutVars>
          <dgm:bulletEnabled val="1"/>
        </dgm:presLayoutVars>
      </dgm:prSet>
      <dgm:spPr/>
    </dgm:pt>
    <dgm:pt modelId="{98BFD125-172D-4D68-B1DD-A6624830C367}" type="pres">
      <dgm:prSet presAssocID="{158E6E3E-64C3-4D74-9DDB-281F00AF1F3A}" presName="spacing" presStyleCnt="0"/>
      <dgm:spPr/>
    </dgm:pt>
    <dgm:pt modelId="{B00E0D61-17AF-4DF7-9B16-62073F0EBCC0}" type="pres">
      <dgm:prSet presAssocID="{F69BEA28-E94B-4A8E-A037-EE0741671035}" presName="composite" presStyleCnt="0"/>
      <dgm:spPr/>
    </dgm:pt>
    <dgm:pt modelId="{65F82EC7-3E97-4191-A830-B3AC1FC44722}" type="pres">
      <dgm:prSet presAssocID="{F69BEA28-E94B-4A8E-A037-EE0741671035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E4BCD42C-953C-42E3-BBB9-CB74181A2275}" type="pres">
      <dgm:prSet presAssocID="{F69BEA28-E94B-4A8E-A037-EE0741671035}" presName="txShp" presStyleLbl="node1" presStyleIdx="2" presStyleCnt="4">
        <dgm:presLayoutVars>
          <dgm:bulletEnabled val="1"/>
        </dgm:presLayoutVars>
      </dgm:prSet>
      <dgm:spPr/>
    </dgm:pt>
    <dgm:pt modelId="{DB2BE82A-3D2A-4E18-B83D-6DD9C9CD7C3D}" type="pres">
      <dgm:prSet presAssocID="{685527DD-6372-45C1-9301-6D046A3D0C97}" presName="spacing" presStyleCnt="0"/>
      <dgm:spPr/>
    </dgm:pt>
    <dgm:pt modelId="{6C0CDAD3-5B85-498B-9079-098B21E28057}" type="pres">
      <dgm:prSet presAssocID="{B7BA933C-01AC-499E-B35C-5428FB830B3E}" presName="composite" presStyleCnt="0"/>
      <dgm:spPr/>
    </dgm:pt>
    <dgm:pt modelId="{5AF92CF9-930C-4235-8468-A38EA4174EB6}" type="pres">
      <dgm:prSet presAssocID="{B7BA933C-01AC-499E-B35C-5428FB830B3E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BB7C8E2-5D3F-4854-A0E8-A4ACFDBD39B7}" type="pres">
      <dgm:prSet presAssocID="{B7BA933C-01AC-499E-B35C-5428FB830B3E}" presName="txShp" presStyleLbl="node1" presStyleIdx="3" presStyleCnt="4">
        <dgm:presLayoutVars>
          <dgm:bulletEnabled val="1"/>
        </dgm:presLayoutVars>
      </dgm:prSet>
      <dgm:spPr/>
    </dgm:pt>
  </dgm:ptLst>
  <dgm:cxnLst>
    <dgm:cxn modelId="{1311C801-3D1E-4A87-96D3-47DFE041FA3A}" type="presOf" srcId="{F69BEA28-E94B-4A8E-A037-EE0741671035}" destId="{E4BCD42C-953C-42E3-BBB9-CB74181A2275}" srcOrd="0" destOrd="0" presId="urn:microsoft.com/office/officeart/2005/8/layout/vList3"/>
    <dgm:cxn modelId="{A46F5718-5FD9-4126-9981-0D98D29DEF03}" srcId="{6E933941-D9EA-47F7-A6DD-987450C90BD0}" destId="{F69BEA28-E94B-4A8E-A037-EE0741671035}" srcOrd="2" destOrd="0" parTransId="{8D92FC14-21FA-47BD-903E-ED2A809A39F2}" sibTransId="{685527DD-6372-45C1-9301-6D046A3D0C97}"/>
    <dgm:cxn modelId="{EF71BF28-1140-4755-A959-567880B09F35}" type="presOf" srcId="{B8E06812-558B-45C5-9B57-8F1709D3B33B}" destId="{BF8176D6-714E-47F1-ABB7-2F675E1622F3}" srcOrd="0" destOrd="0" presId="urn:microsoft.com/office/officeart/2005/8/layout/vList3"/>
    <dgm:cxn modelId="{56A81B40-5D0C-4973-AFE6-E3C320376031}" type="presOf" srcId="{9F05C519-4E07-4A22-A7B0-19825A1BAC02}" destId="{7497D7D0-855B-4455-A1A4-390D37D64B41}" srcOrd="0" destOrd="0" presId="urn:microsoft.com/office/officeart/2005/8/layout/vList3"/>
    <dgm:cxn modelId="{5D63A866-EF33-4E3F-9D61-D8A2F08123BE}" srcId="{6E933941-D9EA-47F7-A6DD-987450C90BD0}" destId="{9F05C519-4E07-4A22-A7B0-19825A1BAC02}" srcOrd="1" destOrd="0" parTransId="{DD4A190A-08BF-4068-AD0C-30D0A6F72A24}" sibTransId="{158E6E3E-64C3-4D74-9DDB-281F00AF1F3A}"/>
    <dgm:cxn modelId="{00DE3F68-DAA7-4A7C-8944-67F8CD25881D}" srcId="{6E933941-D9EA-47F7-A6DD-987450C90BD0}" destId="{B7BA933C-01AC-499E-B35C-5428FB830B3E}" srcOrd="3" destOrd="0" parTransId="{5587726B-0677-4553-AEBB-D9DFDD2346C3}" sibTransId="{0BEA052D-B482-4120-B494-9092D60A2B77}"/>
    <dgm:cxn modelId="{4F6DAC59-1DA0-4B48-BA81-A3A862DD0C6F}" type="presOf" srcId="{6E933941-D9EA-47F7-A6DD-987450C90BD0}" destId="{BE637D5C-4740-4159-89BC-A62E9FA64799}" srcOrd="0" destOrd="0" presId="urn:microsoft.com/office/officeart/2005/8/layout/vList3"/>
    <dgm:cxn modelId="{C2A1E5B4-FCC0-4A60-AC3F-B21C74801A75}" srcId="{6E933941-D9EA-47F7-A6DD-987450C90BD0}" destId="{B8E06812-558B-45C5-9B57-8F1709D3B33B}" srcOrd="0" destOrd="0" parTransId="{F05EDC38-2B9C-4D0C-B42E-E820E98AA287}" sibTransId="{B6AE7D54-DE5C-4A6A-8091-9E376086AFB4}"/>
    <dgm:cxn modelId="{A9B11AE5-447D-4954-9DCA-889A5943DF58}" type="presOf" srcId="{B7BA933C-01AC-499E-B35C-5428FB830B3E}" destId="{4BB7C8E2-5D3F-4854-A0E8-A4ACFDBD39B7}" srcOrd="0" destOrd="0" presId="urn:microsoft.com/office/officeart/2005/8/layout/vList3"/>
    <dgm:cxn modelId="{D849C6EC-45C5-4944-BE41-36ECF910D620}" type="presParOf" srcId="{BE637D5C-4740-4159-89BC-A62E9FA64799}" destId="{03D1A083-F7D5-4DC5-8A2C-DCC6150768D0}" srcOrd="0" destOrd="0" presId="urn:microsoft.com/office/officeart/2005/8/layout/vList3"/>
    <dgm:cxn modelId="{B55150CD-FC85-4B47-B87E-1E280B930D4B}" type="presParOf" srcId="{03D1A083-F7D5-4DC5-8A2C-DCC6150768D0}" destId="{9812C3D2-4F2A-4F9B-94A3-FE313FC746EB}" srcOrd="0" destOrd="0" presId="urn:microsoft.com/office/officeart/2005/8/layout/vList3"/>
    <dgm:cxn modelId="{E60328F0-152A-42D9-889C-2DA7541FE2EE}" type="presParOf" srcId="{03D1A083-F7D5-4DC5-8A2C-DCC6150768D0}" destId="{BF8176D6-714E-47F1-ABB7-2F675E1622F3}" srcOrd="1" destOrd="0" presId="urn:microsoft.com/office/officeart/2005/8/layout/vList3"/>
    <dgm:cxn modelId="{BBDAAC47-ED4C-4DD4-BF64-61275A4C5B31}" type="presParOf" srcId="{BE637D5C-4740-4159-89BC-A62E9FA64799}" destId="{3151DF17-3F87-4F20-97E4-599D37D81394}" srcOrd="1" destOrd="0" presId="urn:microsoft.com/office/officeart/2005/8/layout/vList3"/>
    <dgm:cxn modelId="{1D47044D-1B98-4085-961E-D38499F1860C}" type="presParOf" srcId="{BE637D5C-4740-4159-89BC-A62E9FA64799}" destId="{570D8A45-F1F1-4546-A53D-377FDF3022CC}" srcOrd="2" destOrd="0" presId="urn:microsoft.com/office/officeart/2005/8/layout/vList3"/>
    <dgm:cxn modelId="{586C7466-33AD-44A7-ADCF-826BD7C32617}" type="presParOf" srcId="{570D8A45-F1F1-4546-A53D-377FDF3022CC}" destId="{A3236D64-1F6F-430D-9BD4-2A1BA99D8479}" srcOrd="0" destOrd="0" presId="urn:microsoft.com/office/officeart/2005/8/layout/vList3"/>
    <dgm:cxn modelId="{58E2B6F9-8E4B-424F-9189-F0453468479C}" type="presParOf" srcId="{570D8A45-F1F1-4546-A53D-377FDF3022CC}" destId="{7497D7D0-855B-4455-A1A4-390D37D64B41}" srcOrd="1" destOrd="0" presId="urn:microsoft.com/office/officeart/2005/8/layout/vList3"/>
    <dgm:cxn modelId="{BD8C0E20-81A3-4CFE-A14A-33F7F5DF7EFE}" type="presParOf" srcId="{BE637D5C-4740-4159-89BC-A62E9FA64799}" destId="{98BFD125-172D-4D68-B1DD-A6624830C367}" srcOrd="3" destOrd="0" presId="urn:microsoft.com/office/officeart/2005/8/layout/vList3"/>
    <dgm:cxn modelId="{45AF7CC6-C279-4514-8178-08230BB2E499}" type="presParOf" srcId="{BE637D5C-4740-4159-89BC-A62E9FA64799}" destId="{B00E0D61-17AF-4DF7-9B16-62073F0EBCC0}" srcOrd="4" destOrd="0" presId="urn:microsoft.com/office/officeart/2005/8/layout/vList3"/>
    <dgm:cxn modelId="{CEBB0687-C22E-470F-9946-501B3103A2FB}" type="presParOf" srcId="{B00E0D61-17AF-4DF7-9B16-62073F0EBCC0}" destId="{65F82EC7-3E97-4191-A830-B3AC1FC44722}" srcOrd="0" destOrd="0" presId="urn:microsoft.com/office/officeart/2005/8/layout/vList3"/>
    <dgm:cxn modelId="{78336516-CE26-4CF9-9B39-BD69EBD3E28D}" type="presParOf" srcId="{B00E0D61-17AF-4DF7-9B16-62073F0EBCC0}" destId="{E4BCD42C-953C-42E3-BBB9-CB74181A2275}" srcOrd="1" destOrd="0" presId="urn:microsoft.com/office/officeart/2005/8/layout/vList3"/>
    <dgm:cxn modelId="{2FE043B3-3BE9-406E-B6A6-93A67C5B00D6}" type="presParOf" srcId="{BE637D5C-4740-4159-89BC-A62E9FA64799}" destId="{DB2BE82A-3D2A-4E18-B83D-6DD9C9CD7C3D}" srcOrd="5" destOrd="0" presId="urn:microsoft.com/office/officeart/2005/8/layout/vList3"/>
    <dgm:cxn modelId="{B714FDAF-40CC-458B-9D70-80320D79CE98}" type="presParOf" srcId="{BE637D5C-4740-4159-89BC-A62E9FA64799}" destId="{6C0CDAD3-5B85-498B-9079-098B21E28057}" srcOrd="6" destOrd="0" presId="urn:microsoft.com/office/officeart/2005/8/layout/vList3"/>
    <dgm:cxn modelId="{3191FD16-AE78-4679-A784-1ECE80B86F4C}" type="presParOf" srcId="{6C0CDAD3-5B85-498B-9079-098B21E28057}" destId="{5AF92CF9-930C-4235-8468-A38EA4174EB6}" srcOrd="0" destOrd="0" presId="urn:microsoft.com/office/officeart/2005/8/layout/vList3"/>
    <dgm:cxn modelId="{9FB18ED5-1ECF-4C99-8D53-7193C236DC87}" type="presParOf" srcId="{6C0CDAD3-5B85-498B-9079-098B21E28057}" destId="{4BB7C8E2-5D3F-4854-A0E8-A4ACFDBD39B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933941-D9EA-47F7-A6DD-987450C90BD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3F15995-736E-4DD4-9540-D6A4ECB70C85}">
      <dgm:prSet phldrT="[Текст]"/>
      <dgm:spPr/>
      <dgm:t>
        <a:bodyPr/>
        <a:lstStyle/>
        <a:p>
          <a:r>
            <a:rPr lang="uk-UA" dirty="0"/>
            <a:t>Свинарство</a:t>
          </a:r>
        </a:p>
      </dgm:t>
    </dgm:pt>
    <dgm:pt modelId="{B49934D2-05ED-4CA5-82DC-4C2516F6DA9F}" type="parTrans" cxnId="{65A0E8A4-6C53-464B-AFD6-137860390794}">
      <dgm:prSet/>
      <dgm:spPr/>
      <dgm:t>
        <a:bodyPr/>
        <a:lstStyle/>
        <a:p>
          <a:endParaRPr lang="uk-UA"/>
        </a:p>
      </dgm:t>
    </dgm:pt>
    <dgm:pt modelId="{762A410C-7316-4B85-B4A0-75DBD88B619C}" type="sibTrans" cxnId="{65A0E8A4-6C53-464B-AFD6-137860390794}">
      <dgm:prSet/>
      <dgm:spPr/>
      <dgm:t>
        <a:bodyPr/>
        <a:lstStyle/>
        <a:p>
          <a:endParaRPr lang="uk-UA"/>
        </a:p>
      </dgm:t>
    </dgm:pt>
    <dgm:pt modelId="{5E87E2C9-47BA-4CEC-8B3C-584CF923165A}">
      <dgm:prSet phldrT="[Текст]"/>
      <dgm:spPr/>
      <dgm:t>
        <a:bodyPr/>
        <a:lstStyle/>
        <a:p>
          <a:r>
            <a:rPr lang="uk-UA" dirty="0"/>
            <a:t>Вівчарство</a:t>
          </a:r>
        </a:p>
      </dgm:t>
    </dgm:pt>
    <dgm:pt modelId="{33343A77-B27C-4E93-827D-6E9BF4A88715}" type="parTrans" cxnId="{5DFE2F7C-239F-41D7-A36D-B22D5E31E526}">
      <dgm:prSet/>
      <dgm:spPr/>
      <dgm:t>
        <a:bodyPr/>
        <a:lstStyle/>
        <a:p>
          <a:endParaRPr lang="uk-UA"/>
        </a:p>
      </dgm:t>
    </dgm:pt>
    <dgm:pt modelId="{91E28780-7702-4AB0-A77D-6908F327D7EF}" type="sibTrans" cxnId="{5DFE2F7C-239F-41D7-A36D-B22D5E31E526}">
      <dgm:prSet/>
      <dgm:spPr/>
      <dgm:t>
        <a:bodyPr/>
        <a:lstStyle/>
        <a:p>
          <a:endParaRPr lang="uk-UA"/>
        </a:p>
      </dgm:t>
    </dgm:pt>
    <dgm:pt modelId="{C3D42147-5BED-4F11-BBF2-C9F8C22A5D0F}">
      <dgm:prSet phldrT="[Текст]"/>
      <dgm:spPr/>
      <dgm:t>
        <a:bodyPr/>
        <a:lstStyle/>
        <a:p>
          <a:r>
            <a:rPr lang="uk-UA" dirty="0"/>
            <a:t>Птахівництво</a:t>
          </a:r>
        </a:p>
      </dgm:t>
    </dgm:pt>
    <dgm:pt modelId="{B5B9395D-F0DF-411A-AA8B-CDE39955BE71}" type="parTrans" cxnId="{270E1E3C-7051-4EAA-B374-8916F6B619B0}">
      <dgm:prSet/>
      <dgm:spPr/>
      <dgm:t>
        <a:bodyPr/>
        <a:lstStyle/>
        <a:p>
          <a:endParaRPr lang="uk-UA"/>
        </a:p>
      </dgm:t>
    </dgm:pt>
    <dgm:pt modelId="{AE54CE8B-3534-4D8E-97C0-A9B58B9BD6F6}" type="sibTrans" cxnId="{270E1E3C-7051-4EAA-B374-8916F6B619B0}">
      <dgm:prSet/>
      <dgm:spPr/>
      <dgm:t>
        <a:bodyPr/>
        <a:lstStyle/>
        <a:p>
          <a:endParaRPr lang="uk-UA"/>
        </a:p>
      </dgm:t>
    </dgm:pt>
    <dgm:pt modelId="{46133DE0-BE02-499A-8980-7A176B8F9E84}">
      <dgm:prSet phldrT="[Текст]"/>
      <dgm:spPr/>
      <dgm:t>
        <a:bodyPr/>
        <a:lstStyle/>
        <a:p>
          <a:r>
            <a:rPr lang="uk-UA" dirty="0"/>
            <a:t>Молочне скотарство</a:t>
          </a:r>
        </a:p>
      </dgm:t>
    </dgm:pt>
    <dgm:pt modelId="{4B23CB70-B40A-4BAE-81FF-D8B1441B5731}" type="parTrans" cxnId="{1E9C715F-0F08-4390-A217-6C922163E636}">
      <dgm:prSet/>
      <dgm:spPr/>
      <dgm:t>
        <a:bodyPr/>
        <a:lstStyle/>
        <a:p>
          <a:endParaRPr lang="uk-UA"/>
        </a:p>
      </dgm:t>
    </dgm:pt>
    <dgm:pt modelId="{27253EC4-3594-4ECC-965D-D5B1BAE9CE15}" type="sibTrans" cxnId="{1E9C715F-0F08-4390-A217-6C922163E636}">
      <dgm:prSet/>
      <dgm:spPr/>
      <dgm:t>
        <a:bodyPr/>
        <a:lstStyle/>
        <a:p>
          <a:endParaRPr lang="uk-UA"/>
        </a:p>
      </dgm:t>
    </dgm:pt>
    <dgm:pt modelId="{2BB548F8-1387-4EB6-85F0-A29290416D99}">
      <dgm:prSet phldrT="[Текст]"/>
      <dgm:spPr/>
      <dgm:t>
        <a:bodyPr/>
        <a:lstStyle/>
        <a:p>
          <a:r>
            <a:rPr lang="uk-UA" dirty="0"/>
            <a:t>Бджільництво</a:t>
          </a:r>
        </a:p>
      </dgm:t>
    </dgm:pt>
    <dgm:pt modelId="{70C51890-37C7-4493-83E5-2430E08722AF}" type="sibTrans" cxnId="{8335984D-2D03-4DC4-B11B-2325208D9E83}">
      <dgm:prSet/>
      <dgm:spPr/>
      <dgm:t>
        <a:bodyPr/>
        <a:lstStyle/>
        <a:p>
          <a:endParaRPr lang="uk-UA"/>
        </a:p>
      </dgm:t>
    </dgm:pt>
    <dgm:pt modelId="{7D3A0B8F-7D95-405A-B87A-E48608BCA4B0}" type="parTrans" cxnId="{8335984D-2D03-4DC4-B11B-2325208D9E83}">
      <dgm:prSet/>
      <dgm:spPr/>
      <dgm:t>
        <a:bodyPr/>
        <a:lstStyle/>
        <a:p>
          <a:endParaRPr lang="uk-UA"/>
        </a:p>
      </dgm:t>
    </dgm:pt>
    <dgm:pt modelId="{B4B893E1-E964-4A9D-889C-0E26FED57D88}" type="pres">
      <dgm:prSet presAssocID="{6E933941-D9EA-47F7-A6DD-987450C90BD0}" presName="linearFlow" presStyleCnt="0">
        <dgm:presLayoutVars>
          <dgm:dir/>
          <dgm:resizeHandles val="exact"/>
        </dgm:presLayoutVars>
      </dgm:prSet>
      <dgm:spPr/>
    </dgm:pt>
    <dgm:pt modelId="{23BAA49D-63C1-4734-8060-0E21E65DA6B6}" type="pres">
      <dgm:prSet presAssocID="{46133DE0-BE02-499A-8980-7A176B8F9E84}" presName="composite" presStyleCnt="0"/>
      <dgm:spPr/>
    </dgm:pt>
    <dgm:pt modelId="{EADDA208-B884-4407-9375-715516F94B07}" type="pres">
      <dgm:prSet presAssocID="{46133DE0-BE02-499A-8980-7A176B8F9E84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85D3879-0093-47C9-A96A-24DC300B123C}" type="pres">
      <dgm:prSet presAssocID="{46133DE0-BE02-499A-8980-7A176B8F9E84}" presName="txShp" presStyleLbl="node1" presStyleIdx="0" presStyleCnt="5">
        <dgm:presLayoutVars>
          <dgm:bulletEnabled val="1"/>
        </dgm:presLayoutVars>
      </dgm:prSet>
      <dgm:spPr/>
    </dgm:pt>
    <dgm:pt modelId="{FF904A07-B38A-40D9-AE42-5FE2F03693E3}" type="pres">
      <dgm:prSet presAssocID="{27253EC4-3594-4ECC-965D-D5B1BAE9CE15}" presName="spacing" presStyleCnt="0"/>
      <dgm:spPr/>
    </dgm:pt>
    <dgm:pt modelId="{C8B249C4-9B5F-45BB-83AB-DF271EF9051A}" type="pres">
      <dgm:prSet presAssocID="{73F15995-736E-4DD4-9540-D6A4ECB70C85}" presName="composite" presStyleCnt="0"/>
      <dgm:spPr/>
    </dgm:pt>
    <dgm:pt modelId="{0F713D41-1A83-48D3-9CDD-4E8A5C41BD8D}" type="pres">
      <dgm:prSet presAssocID="{73F15995-736E-4DD4-9540-D6A4ECB70C85}" presName="imgShp" presStyleLbl="fgImgPlace1" presStyleIdx="1" presStyleCnt="5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83B0536-9BC0-4985-A104-E7D21FB1639C}" type="pres">
      <dgm:prSet presAssocID="{73F15995-736E-4DD4-9540-D6A4ECB70C85}" presName="txShp" presStyleLbl="node1" presStyleIdx="1" presStyleCnt="5">
        <dgm:presLayoutVars>
          <dgm:bulletEnabled val="1"/>
        </dgm:presLayoutVars>
      </dgm:prSet>
      <dgm:spPr/>
    </dgm:pt>
    <dgm:pt modelId="{675C0789-0D8B-4A5E-91E3-4E21219E043A}" type="pres">
      <dgm:prSet presAssocID="{762A410C-7316-4B85-B4A0-75DBD88B619C}" presName="spacing" presStyleCnt="0"/>
      <dgm:spPr/>
    </dgm:pt>
    <dgm:pt modelId="{F9BA0395-413C-4B36-A933-8987CC610636}" type="pres">
      <dgm:prSet presAssocID="{5E87E2C9-47BA-4CEC-8B3C-584CF923165A}" presName="composite" presStyleCnt="0"/>
      <dgm:spPr/>
    </dgm:pt>
    <dgm:pt modelId="{E653FEC6-241B-4273-9836-85F0B7D6B9B8}" type="pres">
      <dgm:prSet presAssocID="{5E87E2C9-47BA-4CEC-8B3C-584CF923165A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E358217-29A0-4F86-A981-922228AB836E}" type="pres">
      <dgm:prSet presAssocID="{5E87E2C9-47BA-4CEC-8B3C-584CF923165A}" presName="txShp" presStyleLbl="node1" presStyleIdx="2" presStyleCnt="5">
        <dgm:presLayoutVars>
          <dgm:bulletEnabled val="1"/>
        </dgm:presLayoutVars>
      </dgm:prSet>
      <dgm:spPr/>
    </dgm:pt>
    <dgm:pt modelId="{CF073A36-0387-497F-9EE4-5A5735BD32B1}" type="pres">
      <dgm:prSet presAssocID="{91E28780-7702-4AB0-A77D-6908F327D7EF}" presName="spacing" presStyleCnt="0"/>
      <dgm:spPr/>
    </dgm:pt>
    <dgm:pt modelId="{4BB1E0D8-DBA6-431A-80C2-9A1A1CA09899}" type="pres">
      <dgm:prSet presAssocID="{C3D42147-5BED-4F11-BBF2-C9F8C22A5D0F}" presName="composite" presStyleCnt="0"/>
      <dgm:spPr/>
    </dgm:pt>
    <dgm:pt modelId="{DD8C93DD-9469-45AB-805F-476ABB5541AA}" type="pres">
      <dgm:prSet presAssocID="{C3D42147-5BED-4F11-BBF2-C9F8C22A5D0F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C9678F2-3A28-4F62-AFED-832E1B46E424}" type="pres">
      <dgm:prSet presAssocID="{C3D42147-5BED-4F11-BBF2-C9F8C22A5D0F}" presName="txShp" presStyleLbl="node1" presStyleIdx="3" presStyleCnt="5">
        <dgm:presLayoutVars>
          <dgm:bulletEnabled val="1"/>
        </dgm:presLayoutVars>
      </dgm:prSet>
      <dgm:spPr/>
    </dgm:pt>
    <dgm:pt modelId="{9D17C9A6-5B30-4B29-B5AB-D16EDF095B83}" type="pres">
      <dgm:prSet presAssocID="{AE54CE8B-3534-4D8E-97C0-A9B58B9BD6F6}" presName="spacing" presStyleCnt="0"/>
      <dgm:spPr/>
    </dgm:pt>
    <dgm:pt modelId="{0AC9C3C2-16B2-4D15-ADC0-6C45406EA266}" type="pres">
      <dgm:prSet presAssocID="{2BB548F8-1387-4EB6-85F0-A29290416D99}" presName="composite" presStyleCnt="0"/>
      <dgm:spPr/>
    </dgm:pt>
    <dgm:pt modelId="{42486803-7F6B-42F3-9FBB-E58EA4E69FEC}" type="pres">
      <dgm:prSet presAssocID="{2BB548F8-1387-4EB6-85F0-A29290416D99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81E5133-A8C3-47CD-8493-14991C369FFB}" type="pres">
      <dgm:prSet presAssocID="{2BB548F8-1387-4EB6-85F0-A29290416D99}" presName="txShp" presStyleLbl="node1" presStyleIdx="4" presStyleCnt="5">
        <dgm:presLayoutVars>
          <dgm:bulletEnabled val="1"/>
        </dgm:presLayoutVars>
      </dgm:prSet>
      <dgm:spPr/>
    </dgm:pt>
  </dgm:ptLst>
  <dgm:cxnLst>
    <dgm:cxn modelId="{A87D250D-C6A9-4992-805D-0815FBDCF51D}" type="presOf" srcId="{5E87E2C9-47BA-4CEC-8B3C-584CF923165A}" destId="{6E358217-29A0-4F86-A981-922228AB836E}" srcOrd="0" destOrd="0" presId="urn:microsoft.com/office/officeart/2005/8/layout/vList3"/>
    <dgm:cxn modelId="{55ED882D-00CC-49F6-915C-63E9761A6114}" type="presOf" srcId="{2BB548F8-1387-4EB6-85F0-A29290416D99}" destId="{981E5133-A8C3-47CD-8493-14991C369FFB}" srcOrd="0" destOrd="0" presId="urn:microsoft.com/office/officeart/2005/8/layout/vList3"/>
    <dgm:cxn modelId="{270E1E3C-7051-4EAA-B374-8916F6B619B0}" srcId="{6E933941-D9EA-47F7-A6DD-987450C90BD0}" destId="{C3D42147-5BED-4F11-BBF2-C9F8C22A5D0F}" srcOrd="3" destOrd="0" parTransId="{B5B9395D-F0DF-411A-AA8B-CDE39955BE71}" sibTransId="{AE54CE8B-3534-4D8E-97C0-A9B58B9BD6F6}"/>
    <dgm:cxn modelId="{1E9C715F-0F08-4390-A217-6C922163E636}" srcId="{6E933941-D9EA-47F7-A6DD-987450C90BD0}" destId="{46133DE0-BE02-499A-8980-7A176B8F9E84}" srcOrd="0" destOrd="0" parTransId="{4B23CB70-B40A-4BAE-81FF-D8B1441B5731}" sibTransId="{27253EC4-3594-4ECC-965D-D5B1BAE9CE15}"/>
    <dgm:cxn modelId="{71376B67-AFE5-4FF9-A8A3-E714B3B7E171}" type="presOf" srcId="{6E933941-D9EA-47F7-A6DD-987450C90BD0}" destId="{B4B893E1-E964-4A9D-889C-0E26FED57D88}" srcOrd="0" destOrd="0" presId="urn:microsoft.com/office/officeart/2005/8/layout/vList3"/>
    <dgm:cxn modelId="{3296CC47-4D37-4F14-B036-676EF8E39DCA}" type="presOf" srcId="{73F15995-736E-4DD4-9540-D6A4ECB70C85}" destId="{383B0536-9BC0-4985-A104-E7D21FB1639C}" srcOrd="0" destOrd="0" presId="urn:microsoft.com/office/officeart/2005/8/layout/vList3"/>
    <dgm:cxn modelId="{8335984D-2D03-4DC4-B11B-2325208D9E83}" srcId="{6E933941-D9EA-47F7-A6DD-987450C90BD0}" destId="{2BB548F8-1387-4EB6-85F0-A29290416D99}" srcOrd="4" destOrd="0" parTransId="{7D3A0B8F-7D95-405A-B87A-E48608BCA4B0}" sibTransId="{70C51890-37C7-4493-83E5-2430E08722AF}"/>
    <dgm:cxn modelId="{95D2A36F-8649-4B6E-B6DB-D339D9FD030F}" type="presOf" srcId="{C3D42147-5BED-4F11-BBF2-C9F8C22A5D0F}" destId="{DC9678F2-3A28-4F62-AFED-832E1B46E424}" srcOrd="0" destOrd="0" presId="urn:microsoft.com/office/officeart/2005/8/layout/vList3"/>
    <dgm:cxn modelId="{5DFE2F7C-239F-41D7-A36D-B22D5E31E526}" srcId="{6E933941-D9EA-47F7-A6DD-987450C90BD0}" destId="{5E87E2C9-47BA-4CEC-8B3C-584CF923165A}" srcOrd="2" destOrd="0" parTransId="{33343A77-B27C-4E93-827D-6E9BF4A88715}" sibTransId="{91E28780-7702-4AB0-A77D-6908F327D7EF}"/>
    <dgm:cxn modelId="{65A0E8A4-6C53-464B-AFD6-137860390794}" srcId="{6E933941-D9EA-47F7-A6DD-987450C90BD0}" destId="{73F15995-736E-4DD4-9540-D6A4ECB70C85}" srcOrd="1" destOrd="0" parTransId="{B49934D2-05ED-4CA5-82DC-4C2516F6DA9F}" sibTransId="{762A410C-7316-4B85-B4A0-75DBD88B619C}"/>
    <dgm:cxn modelId="{A129E5C2-46C4-4FC9-8F95-67009E59AC07}" type="presOf" srcId="{46133DE0-BE02-499A-8980-7A176B8F9E84}" destId="{485D3879-0093-47C9-A96A-24DC300B123C}" srcOrd="0" destOrd="0" presId="urn:microsoft.com/office/officeart/2005/8/layout/vList3"/>
    <dgm:cxn modelId="{8B020944-785E-4D5C-95EC-9DEAE97A6B1F}" type="presParOf" srcId="{B4B893E1-E964-4A9D-889C-0E26FED57D88}" destId="{23BAA49D-63C1-4734-8060-0E21E65DA6B6}" srcOrd="0" destOrd="0" presId="urn:microsoft.com/office/officeart/2005/8/layout/vList3"/>
    <dgm:cxn modelId="{6D6CB896-6985-4F3F-BDC9-46F76C1AB05F}" type="presParOf" srcId="{23BAA49D-63C1-4734-8060-0E21E65DA6B6}" destId="{EADDA208-B884-4407-9375-715516F94B07}" srcOrd="0" destOrd="0" presId="urn:microsoft.com/office/officeart/2005/8/layout/vList3"/>
    <dgm:cxn modelId="{1FC34272-AC2B-40EF-A8E9-DFA91DB81F6D}" type="presParOf" srcId="{23BAA49D-63C1-4734-8060-0E21E65DA6B6}" destId="{485D3879-0093-47C9-A96A-24DC300B123C}" srcOrd="1" destOrd="0" presId="urn:microsoft.com/office/officeart/2005/8/layout/vList3"/>
    <dgm:cxn modelId="{32FB88C8-47C3-4FDF-8AF6-88E320E56AE1}" type="presParOf" srcId="{B4B893E1-E964-4A9D-889C-0E26FED57D88}" destId="{FF904A07-B38A-40D9-AE42-5FE2F03693E3}" srcOrd="1" destOrd="0" presId="urn:microsoft.com/office/officeart/2005/8/layout/vList3"/>
    <dgm:cxn modelId="{FB13D9D3-42D7-4D76-9ED0-A268F372F2A0}" type="presParOf" srcId="{B4B893E1-E964-4A9D-889C-0E26FED57D88}" destId="{C8B249C4-9B5F-45BB-83AB-DF271EF9051A}" srcOrd="2" destOrd="0" presId="urn:microsoft.com/office/officeart/2005/8/layout/vList3"/>
    <dgm:cxn modelId="{B9F848BB-35F3-4761-B685-78AFEA97BB3D}" type="presParOf" srcId="{C8B249C4-9B5F-45BB-83AB-DF271EF9051A}" destId="{0F713D41-1A83-48D3-9CDD-4E8A5C41BD8D}" srcOrd="0" destOrd="0" presId="urn:microsoft.com/office/officeart/2005/8/layout/vList3"/>
    <dgm:cxn modelId="{79356B4B-5909-46D8-A01B-5A596893E245}" type="presParOf" srcId="{C8B249C4-9B5F-45BB-83AB-DF271EF9051A}" destId="{383B0536-9BC0-4985-A104-E7D21FB1639C}" srcOrd="1" destOrd="0" presId="urn:microsoft.com/office/officeart/2005/8/layout/vList3"/>
    <dgm:cxn modelId="{9C6612E1-E470-480C-B0BB-03D9E0F49E13}" type="presParOf" srcId="{B4B893E1-E964-4A9D-889C-0E26FED57D88}" destId="{675C0789-0D8B-4A5E-91E3-4E21219E043A}" srcOrd="3" destOrd="0" presId="urn:microsoft.com/office/officeart/2005/8/layout/vList3"/>
    <dgm:cxn modelId="{2371FAF7-FC93-446D-9DA5-16436E789D6D}" type="presParOf" srcId="{B4B893E1-E964-4A9D-889C-0E26FED57D88}" destId="{F9BA0395-413C-4B36-A933-8987CC610636}" srcOrd="4" destOrd="0" presId="urn:microsoft.com/office/officeart/2005/8/layout/vList3"/>
    <dgm:cxn modelId="{03CF988B-3482-4E85-AE09-7A410C735B98}" type="presParOf" srcId="{F9BA0395-413C-4B36-A933-8987CC610636}" destId="{E653FEC6-241B-4273-9836-85F0B7D6B9B8}" srcOrd="0" destOrd="0" presId="urn:microsoft.com/office/officeart/2005/8/layout/vList3"/>
    <dgm:cxn modelId="{02744B14-B588-4465-B528-470E965C9167}" type="presParOf" srcId="{F9BA0395-413C-4B36-A933-8987CC610636}" destId="{6E358217-29A0-4F86-A981-922228AB836E}" srcOrd="1" destOrd="0" presId="urn:microsoft.com/office/officeart/2005/8/layout/vList3"/>
    <dgm:cxn modelId="{C793F0B3-127A-4735-AD86-141CFE141DBB}" type="presParOf" srcId="{B4B893E1-E964-4A9D-889C-0E26FED57D88}" destId="{CF073A36-0387-497F-9EE4-5A5735BD32B1}" srcOrd="5" destOrd="0" presId="urn:microsoft.com/office/officeart/2005/8/layout/vList3"/>
    <dgm:cxn modelId="{DFA05B9C-3D69-4E8F-A6F0-69B7B081CAD0}" type="presParOf" srcId="{B4B893E1-E964-4A9D-889C-0E26FED57D88}" destId="{4BB1E0D8-DBA6-431A-80C2-9A1A1CA09899}" srcOrd="6" destOrd="0" presId="urn:microsoft.com/office/officeart/2005/8/layout/vList3"/>
    <dgm:cxn modelId="{4D6F2F8F-B520-4A03-8072-C2C85E8B12CB}" type="presParOf" srcId="{4BB1E0D8-DBA6-431A-80C2-9A1A1CA09899}" destId="{DD8C93DD-9469-45AB-805F-476ABB5541AA}" srcOrd="0" destOrd="0" presId="urn:microsoft.com/office/officeart/2005/8/layout/vList3"/>
    <dgm:cxn modelId="{28AD47A0-DAC2-4BE6-803B-F2BA0ED5A233}" type="presParOf" srcId="{4BB1E0D8-DBA6-431A-80C2-9A1A1CA09899}" destId="{DC9678F2-3A28-4F62-AFED-832E1B46E424}" srcOrd="1" destOrd="0" presId="urn:microsoft.com/office/officeart/2005/8/layout/vList3"/>
    <dgm:cxn modelId="{9FD5AF8C-C366-4861-B6C6-7F50C0CC26BF}" type="presParOf" srcId="{B4B893E1-E964-4A9D-889C-0E26FED57D88}" destId="{9D17C9A6-5B30-4B29-B5AB-D16EDF095B83}" srcOrd="7" destOrd="0" presId="urn:microsoft.com/office/officeart/2005/8/layout/vList3"/>
    <dgm:cxn modelId="{BC60675B-F7D6-410D-B07B-F827D30AA97E}" type="presParOf" srcId="{B4B893E1-E964-4A9D-889C-0E26FED57D88}" destId="{0AC9C3C2-16B2-4D15-ADC0-6C45406EA266}" srcOrd="8" destOrd="0" presId="urn:microsoft.com/office/officeart/2005/8/layout/vList3"/>
    <dgm:cxn modelId="{0235A1E0-B17D-465D-8C32-897B0EEF2649}" type="presParOf" srcId="{0AC9C3C2-16B2-4D15-ADC0-6C45406EA266}" destId="{42486803-7F6B-42F3-9FBB-E58EA4E69FEC}" srcOrd="0" destOrd="0" presId="urn:microsoft.com/office/officeart/2005/8/layout/vList3"/>
    <dgm:cxn modelId="{9BE9C7E8-2FC2-45F2-8880-59B4ABE5E58D}" type="presParOf" srcId="{0AC9C3C2-16B2-4D15-ADC0-6C45406EA266}" destId="{981E5133-A8C3-47CD-8493-14991C369FF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D42F49-219C-41D5-BA22-2D8DB69EDB7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E872F4-7BAD-4093-B09D-BCCDC6B72608}">
      <dgm:prSet/>
      <dgm:spPr/>
      <dgm:t>
        <a:bodyPr/>
        <a:lstStyle/>
        <a:p>
          <a:r>
            <a:rPr lang="ru-RU"/>
            <a:t>Інвентаризація </a:t>
          </a:r>
        </a:p>
      </dgm:t>
    </dgm:pt>
    <dgm:pt modelId="{742301C0-1642-4D5E-A64E-6CF0216657D5}" type="parTrans" cxnId="{5052E1C5-DBD8-45E9-896C-5DF0772672E2}">
      <dgm:prSet/>
      <dgm:spPr/>
      <dgm:t>
        <a:bodyPr/>
        <a:lstStyle/>
        <a:p>
          <a:endParaRPr lang="ru-RU"/>
        </a:p>
      </dgm:t>
    </dgm:pt>
    <dgm:pt modelId="{4AE062DC-23E3-49D5-A9E2-6926ACFB0AD6}" type="sibTrans" cxnId="{5052E1C5-DBD8-45E9-896C-5DF0772672E2}">
      <dgm:prSet/>
      <dgm:spPr/>
      <dgm:t>
        <a:bodyPr/>
        <a:lstStyle/>
        <a:p>
          <a:endParaRPr lang="ru-RU"/>
        </a:p>
      </dgm:t>
    </dgm:pt>
    <dgm:pt modelId="{FA05FB1E-7510-4864-8C2E-FC5D5AE084B9}">
      <dgm:prSet/>
      <dgm:spPr/>
      <dgm:t>
        <a:bodyPr/>
        <a:lstStyle/>
        <a:p>
          <a:r>
            <a:rPr lang="ru-RU"/>
            <a:t>Рецептури</a:t>
          </a:r>
        </a:p>
      </dgm:t>
    </dgm:pt>
    <dgm:pt modelId="{F3C29A41-FC4F-45C7-9FAF-5962629DA009}" type="parTrans" cxnId="{AE79186F-D8AF-48F1-BB40-AA1FB8FCE380}">
      <dgm:prSet/>
      <dgm:spPr/>
      <dgm:t>
        <a:bodyPr/>
        <a:lstStyle/>
        <a:p>
          <a:endParaRPr lang="ru-RU"/>
        </a:p>
      </dgm:t>
    </dgm:pt>
    <dgm:pt modelId="{3603B6D0-5FA3-4455-B64A-A19CCB053B5E}" type="sibTrans" cxnId="{AE79186F-D8AF-48F1-BB40-AA1FB8FCE380}">
      <dgm:prSet/>
      <dgm:spPr/>
      <dgm:t>
        <a:bodyPr/>
        <a:lstStyle/>
        <a:p>
          <a:endParaRPr lang="ru-RU"/>
        </a:p>
      </dgm:t>
    </dgm:pt>
    <dgm:pt modelId="{A5337748-A7FB-4EFD-B9D6-DC12E2815CE6}">
      <dgm:prSet/>
      <dgm:spPr/>
      <dgm:t>
        <a:bodyPr/>
        <a:lstStyle/>
        <a:p>
          <a:r>
            <a:rPr lang="ru-RU" dirty="0" err="1"/>
            <a:t>Надходження</a:t>
          </a:r>
          <a:r>
            <a:rPr lang="ru-RU" dirty="0"/>
            <a:t> </a:t>
          </a:r>
          <a:r>
            <a:rPr lang="ru-RU" dirty="0" err="1"/>
            <a:t>сировини</a:t>
          </a:r>
          <a:endParaRPr lang="ru-RU" dirty="0"/>
        </a:p>
      </dgm:t>
    </dgm:pt>
    <dgm:pt modelId="{3991C14C-732F-47CB-A421-D034A3896520}" type="parTrans" cxnId="{04F536D5-EE94-4F44-8E4B-7F3D39EE5331}">
      <dgm:prSet/>
      <dgm:spPr/>
      <dgm:t>
        <a:bodyPr/>
        <a:lstStyle/>
        <a:p>
          <a:endParaRPr lang="ru-RU"/>
        </a:p>
      </dgm:t>
    </dgm:pt>
    <dgm:pt modelId="{BE670C8F-B56F-4D41-AFF6-2F410437ABF4}" type="sibTrans" cxnId="{04F536D5-EE94-4F44-8E4B-7F3D39EE5331}">
      <dgm:prSet/>
      <dgm:spPr/>
      <dgm:t>
        <a:bodyPr/>
        <a:lstStyle/>
        <a:p>
          <a:endParaRPr lang="ru-RU"/>
        </a:p>
      </dgm:t>
    </dgm:pt>
    <dgm:pt modelId="{DDF61C6B-EBB2-4124-99A4-02119D8A1F7F}">
      <dgm:prSet/>
      <dgm:spPr/>
      <dgm:t>
        <a:bodyPr/>
        <a:lstStyle/>
        <a:p>
          <a:r>
            <a:rPr lang="ru-RU" dirty="0" err="1"/>
            <a:t>Переміщення</a:t>
          </a:r>
          <a:r>
            <a:rPr lang="ru-RU" dirty="0"/>
            <a:t> </a:t>
          </a:r>
          <a:r>
            <a:rPr lang="ru-RU" dirty="0" err="1"/>
            <a:t>сировини</a:t>
          </a:r>
          <a:r>
            <a:rPr lang="ru-RU" dirty="0"/>
            <a:t> </a:t>
          </a:r>
        </a:p>
      </dgm:t>
    </dgm:pt>
    <dgm:pt modelId="{FBC8D237-1C3E-4053-BAA5-1B198482FCB6}" type="parTrans" cxnId="{A15627A1-A2EF-4C34-8462-2C8254310482}">
      <dgm:prSet/>
      <dgm:spPr/>
      <dgm:t>
        <a:bodyPr/>
        <a:lstStyle/>
        <a:p>
          <a:endParaRPr lang="ru-RU"/>
        </a:p>
      </dgm:t>
    </dgm:pt>
    <dgm:pt modelId="{73F836D5-8D1F-4C05-9016-78815D7E5AC2}" type="sibTrans" cxnId="{A15627A1-A2EF-4C34-8462-2C8254310482}">
      <dgm:prSet/>
      <dgm:spPr/>
      <dgm:t>
        <a:bodyPr/>
        <a:lstStyle/>
        <a:p>
          <a:endParaRPr lang="ru-RU"/>
        </a:p>
      </dgm:t>
    </dgm:pt>
    <dgm:pt modelId="{FC4C8452-E349-40F4-A00A-91472D6D286E}">
      <dgm:prSet/>
      <dgm:spPr/>
      <dgm:t>
        <a:bodyPr/>
        <a:lstStyle/>
        <a:p>
          <a:r>
            <a:rPr lang="ru-RU"/>
            <a:t>Списання сировини </a:t>
          </a:r>
        </a:p>
      </dgm:t>
    </dgm:pt>
    <dgm:pt modelId="{E1DFCA9B-9504-4B3A-A6BD-B9E16EA2A34B}" type="parTrans" cxnId="{93B5A527-D614-4F51-B798-B4028F1D10F5}">
      <dgm:prSet/>
      <dgm:spPr/>
      <dgm:t>
        <a:bodyPr/>
        <a:lstStyle/>
        <a:p>
          <a:endParaRPr lang="ru-RU"/>
        </a:p>
      </dgm:t>
    </dgm:pt>
    <dgm:pt modelId="{C2D05028-305C-446E-831A-77DE58B6D9E1}" type="sibTrans" cxnId="{93B5A527-D614-4F51-B798-B4028F1D10F5}">
      <dgm:prSet/>
      <dgm:spPr/>
      <dgm:t>
        <a:bodyPr/>
        <a:lstStyle/>
        <a:p>
          <a:endParaRPr lang="ru-RU"/>
        </a:p>
      </dgm:t>
    </dgm:pt>
    <dgm:pt modelId="{DA733F17-9CB2-4E76-A265-2C6D6F08F4B6}">
      <dgm:prSet/>
      <dgm:spPr/>
      <dgm:t>
        <a:bodyPr/>
        <a:lstStyle/>
        <a:p>
          <a:r>
            <a:rPr lang="ru-RU" dirty="0" err="1"/>
            <a:t>Замовлення</a:t>
          </a:r>
          <a:r>
            <a:rPr lang="ru-RU" dirty="0"/>
            <a:t> на </a:t>
          </a:r>
          <a:r>
            <a:rPr lang="ru-RU" dirty="0" err="1"/>
            <a:t>виготовлення</a:t>
          </a:r>
          <a:r>
            <a:rPr lang="ru-RU" dirty="0"/>
            <a:t> </a:t>
          </a:r>
          <a:r>
            <a:rPr lang="ru-RU" dirty="0" err="1"/>
            <a:t>комбікормів</a:t>
          </a:r>
          <a:endParaRPr lang="ru-RU" dirty="0"/>
        </a:p>
      </dgm:t>
    </dgm:pt>
    <dgm:pt modelId="{D5FEE224-853D-4CAF-AE5A-71925F01CF62}" type="parTrans" cxnId="{87AF33B5-FD6E-4724-B35E-28A897547E71}">
      <dgm:prSet/>
      <dgm:spPr/>
      <dgm:t>
        <a:bodyPr/>
        <a:lstStyle/>
        <a:p>
          <a:endParaRPr lang="ru-RU"/>
        </a:p>
      </dgm:t>
    </dgm:pt>
    <dgm:pt modelId="{D3CDE7A8-394D-441E-8DC7-93201E304D72}" type="sibTrans" cxnId="{87AF33B5-FD6E-4724-B35E-28A897547E71}">
      <dgm:prSet/>
      <dgm:spPr/>
      <dgm:t>
        <a:bodyPr/>
        <a:lstStyle/>
        <a:p>
          <a:endParaRPr lang="ru-RU"/>
        </a:p>
      </dgm:t>
    </dgm:pt>
    <dgm:pt modelId="{4D53F033-01CA-4698-B469-D03690C3B9A3}">
      <dgm:prSet/>
      <dgm:spPr/>
      <dgm:t>
        <a:bodyPr/>
        <a:lstStyle/>
        <a:p>
          <a:r>
            <a:rPr lang="ru-RU"/>
            <a:t>Виробництво комбікормів</a:t>
          </a:r>
        </a:p>
      </dgm:t>
    </dgm:pt>
    <dgm:pt modelId="{D24E32CC-545A-4CC4-AA4B-BD68D5546E61}" type="parTrans" cxnId="{9EE62F1E-22F1-4179-8DB4-24CCAD772C98}">
      <dgm:prSet/>
      <dgm:spPr/>
      <dgm:t>
        <a:bodyPr/>
        <a:lstStyle/>
        <a:p>
          <a:endParaRPr lang="ru-RU"/>
        </a:p>
      </dgm:t>
    </dgm:pt>
    <dgm:pt modelId="{858CB85C-F916-47D6-BB92-8BA492C3BDA8}" type="sibTrans" cxnId="{9EE62F1E-22F1-4179-8DB4-24CCAD772C98}">
      <dgm:prSet/>
      <dgm:spPr/>
      <dgm:t>
        <a:bodyPr/>
        <a:lstStyle/>
        <a:p>
          <a:endParaRPr lang="ru-RU"/>
        </a:p>
      </dgm:t>
    </dgm:pt>
    <dgm:pt modelId="{27E23F66-D05F-4044-AF1D-AA59CCE9A07D}">
      <dgm:prSet/>
      <dgm:spPr/>
      <dgm:t>
        <a:bodyPr/>
        <a:lstStyle/>
        <a:p>
          <a:r>
            <a:rPr lang="ru-RU" dirty="0" err="1"/>
            <a:t>Роздача</a:t>
          </a:r>
          <a:r>
            <a:rPr lang="ru-RU" dirty="0"/>
            <a:t> корму </a:t>
          </a:r>
          <a:r>
            <a:rPr lang="ru-RU" dirty="0" err="1"/>
            <a:t>тваринам</a:t>
          </a:r>
          <a:endParaRPr lang="ru-RU" dirty="0"/>
        </a:p>
      </dgm:t>
    </dgm:pt>
    <dgm:pt modelId="{F63CF8E5-82C5-4F79-9819-1E98A02C946B}" type="parTrans" cxnId="{C3B845BE-BFF6-4989-8BB0-D0979B83FAF4}">
      <dgm:prSet/>
      <dgm:spPr/>
      <dgm:t>
        <a:bodyPr/>
        <a:lstStyle/>
        <a:p>
          <a:endParaRPr lang="ru-RU"/>
        </a:p>
      </dgm:t>
    </dgm:pt>
    <dgm:pt modelId="{2A441A6D-7751-4CD6-AD5E-01CDED4155B9}" type="sibTrans" cxnId="{C3B845BE-BFF6-4989-8BB0-D0979B83FAF4}">
      <dgm:prSet/>
      <dgm:spPr/>
      <dgm:t>
        <a:bodyPr/>
        <a:lstStyle/>
        <a:p>
          <a:endParaRPr lang="ru-RU"/>
        </a:p>
      </dgm:t>
    </dgm:pt>
    <dgm:pt modelId="{ED214C04-7685-46EE-AEE6-9EF3BB62F3BC}">
      <dgm:prSet/>
      <dgm:spPr/>
      <dgm:t>
        <a:bodyPr/>
        <a:lstStyle/>
        <a:p>
          <a:r>
            <a:rPr lang="ru-RU"/>
            <a:t>Прихід залишків кормів (з'їдів)</a:t>
          </a:r>
        </a:p>
      </dgm:t>
    </dgm:pt>
    <dgm:pt modelId="{479C2AD8-0B74-41D7-BBFF-FF098530BD1B}" type="parTrans" cxnId="{89E55D12-CD3C-4314-A3FC-67D44474B346}">
      <dgm:prSet/>
      <dgm:spPr/>
      <dgm:t>
        <a:bodyPr/>
        <a:lstStyle/>
        <a:p>
          <a:endParaRPr lang="ru-RU"/>
        </a:p>
      </dgm:t>
    </dgm:pt>
    <dgm:pt modelId="{36D63D73-F76D-4420-9BB8-4A8A9629F153}" type="sibTrans" cxnId="{89E55D12-CD3C-4314-A3FC-67D44474B346}">
      <dgm:prSet/>
      <dgm:spPr/>
      <dgm:t>
        <a:bodyPr/>
        <a:lstStyle/>
        <a:p>
          <a:endParaRPr lang="ru-RU"/>
        </a:p>
      </dgm:t>
    </dgm:pt>
    <dgm:pt modelId="{B8207B6A-65D0-456F-899A-7A774052020A}">
      <dgm:prSet/>
      <dgm:spPr/>
      <dgm:t>
        <a:bodyPr/>
        <a:lstStyle/>
        <a:p>
          <a:r>
            <a:rPr lang="ru-RU"/>
            <a:t>Переміщення/надходження/падіж тварин</a:t>
          </a:r>
        </a:p>
      </dgm:t>
    </dgm:pt>
    <dgm:pt modelId="{28F9F877-72C7-43D1-885A-16CA143ED436}" type="parTrans" cxnId="{D4400713-D69A-4A8A-BEBA-CEDD9698000B}">
      <dgm:prSet/>
      <dgm:spPr/>
      <dgm:t>
        <a:bodyPr/>
        <a:lstStyle/>
        <a:p>
          <a:endParaRPr lang="ru-RU"/>
        </a:p>
      </dgm:t>
    </dgm:pt>
    <dgm:pt modelId="{628AD007-4ADF-4C24-B435-EB31328FAE9A}" type="sibTrans" cxnId="{D4400713-D69A-4A8A-BEBA-CEDD9698000B}">
      <dgm:prSet/>
      <dgm:spPr/>
      <dgm:t>
        <a:bodyPr/>
        <a:lstStyle/>
        <a:p>
          <a:endParaRPr lang="ru-RU"/>
        </a:p>
      </dgm:t>
    </dgm:pt>
    <dgm:pt modelId="{11CD7E58-481C-4A1E-94CC-C4E3DA057462}">
      <dgm:prSet/>
      <dgm:spPr/>
      <dgm:t>
        <a:bodyPr/>
        <a:lstStyle/>
        <a:p>
          <a:r>
            <a:rPr lang="ru-RU" dirty="0" err="1"/>
            <a:t>Облік</a:t>
          </a:r>
          <a:r>
            <a:rPr lang="ru-RU" dirty="0"/>
            <a:t> </a:t>
          </a:r>
          <a:r>
            <a:rPr lang="ru-RU" dirty="0" err="1"/>
            <a:t>надоїв</a:t>
          </a:r>
          <a:endParaRPr lang="ru-RU" dirty="0"/>
        </a:p>
      </dgm:t>
    </dgm:pt>
    <dgm:pt modelId="{91361A20-8897-4DF5-A912-D026CA870B87}" type="parTrans" cxnId="{A5C77EFE-3361-4DF5-9E75-6442FDD1A8B8}">
      <dgm:prSet/>
      <dgm:spPr/>
      <dgm:t>
        <a:bodyPr/>
        <a:lstStyle/>
        <a:p>
          <a:endParaRPr lang="ru-RU"/>
        </a:p>
      </dgm:t>
    </dgm:pt>
    <dgm:pt modelId="{343BA105-EF55-44E5-A868-EF52D4467443}" type="sibTrans" cxnId="{A5C77EFE-3361-4DF5-9E75-6442FDD1A8B8}">
      <dgm:prSet/>
      <dgm:spPr/>
      <dgm:t>
        <a:bodyPr/>
        <a:lstStyle/>
        <a:p>
          <a:endParaRPr lang="ru-RU"/>
        </a:p>
      </dgm:t>
    </dgm:pt>
    <dgm:pt modelId="{8D297803-F9B7-4C9F-A188-5099D8620377}" type="pres">
      <dgm:prSet presAssocID="{45D42F49-219C-41D5-BA22-2D8DB69EDB77}" presName="linear" presStyleCnt="0">
        <dgm:presLayoutVars>
          <dgm:animLvl val="lvl"/>
          <dgm:resizeHandles val="exact"/>
        </dgm:presLayoutVars>
      </dgm:prSet>
      <dgm:spPr/>
    </dgm:pt>
    <dgm:pt modelId="{A32FBC75-A768-4E14-BA02-0E2F3F32C907}" type="pres">
      <dgm:prSet presAssocID="{71E872F4-7BAD-4093-B09D-BCCDC6B72608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A91F7982-7CBA-4280-BD19-746454B09BF7}" type="pres">
      <dgm:prSet presAssocID="{4AE062DC-23E3-49D5-A9E2-6926ACFB0AD6}" presName="spacer" presStyleCnt="0"/>
      <dgm:spPr/>
    </dgm:pt>
    <dgm:pt modelId="{F973A455-A72E-42F6-9463-EF7A2AE56E0A}" type="pres">
      <dgm:prSet presAssocID="{FA05FB1E-7510-4864-8C2E-FC5D5AE084B9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9440B9DC-1BAC-4F3E-B9D7-4C27AB905B8C}" type="pres">
      <dgm:prSet presAssocID="{3603B6D0-5FA3-4455-B64A-A19CCB053B5E}" presName="spacer" presStyleCnt="0"/>
      <dgm:spPr/>
    </dgm:pt>
    <dgm:pt modelId="{FCE039A9-57A1-4CCF-96C6-CBC6B5210710}" type="pres">
      <dgm:prSet presAssocID="{A5337748-A7FB-4EFD-B9D6-DC12E2815CE6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B969B6D1-A608-46F8-B830-17924892E2AB}" type="pres">
      <dgm:prSet presAssocID="{BE670C8F-B56F-4D41-AFF6-2F410437ABF4}" presName="spacer" presStyleCnt="0"/>
      <dgm:spPr/>
    </dgm:pt>
    <dgm:pt modelId="{8D9AB2E8-56F3-4FB5-92F2-C72C092ACA61}" type="pres">
      <dgm:prSet presAssocID="{DDF61C6B-EBB2-4124-99A4-02119D8A1F7F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D917C333-29D9-41CB-95D8-CA58BC9FCA82}" type="pres">
      <dgm:prSet presAssocID="{73F836D5-8D1F-4C05-9016-78815D7E5AC2}" presName="spacer" presStyleCnt="0"/>
      <dgm:spPr/>
    </dgm:pt>
    <dgm:pt modelId="{EEC23669-EF8F-4D15-9C3A-362EA1DF7279}" type="pres">
      <dgm:prSet presAssocID="{FC4C8452-E349-40F4-A00A-91472D6D286E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F9AB8FCE-B0E7-4AED-B170-038ECEF90171}" type="pres">
      <dgm:prSet presAssocID="{C2D05028-305C-446E-831A-77DE58B6D9E1}" presName="spacer" presStyleCnt="0"/>
      <dgm:spPr/>
    </dgm:pt>
    <dgm:pt modelId="{279EE0F4-435A-4AE0-8B8C-F7D7A6B8EBC0}" type="pres">
      <dgm:prSet presAssocID="{DA733F17-9CB2-4E76-A265-2C6D6F08F4B6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7EDB5EF2-EAB3-4C9B-A7C9-4EF385E22E20}" type="pres">
      <dgm:prSet presAssocID="{D3CDE7A8-394D-441E-8DC7-93201E304D72}" presName="spacer" presStyleCnt="0"/>
      <dgm:spPr/>
    </dgm:pt>
    <dgm:pt modelId="{80D8CEC8-2D4D-4D29-8720-D107091DE027}" type="pres">
      <dgm:prSet presAssocID="{4D53F033-01CA-4698-B469-D03690C3B9A3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8DE23BE4-E6B6-4CFE-A05F-3D4F220B1E07}" type="pres">
      <dgm:prSet presAssocID="{858CB85C-F916-47D6-BB92-8BA492C3BDA8}" presName="spacer" presStyleCnt="0"/>
      <dgm:spPr/>
    </dgm:pt>
    <dgm:pt modelId="{0322BEC3-EAA3-42DA-881F-533CE14A73F9}" type="pres">
      <dgm:prSet presAssocID="{27E23F66-D05F-4044-AF1D-AA59CCE9A07D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886AD1A0-655D-481D-9309-920E569CC859}" type="pres">
      <dgm:prSet presAssocID="{2A441A6D-7751-4CD6-AD5E-01CDED4155B9}" presName="spacer" presStyleCnt="0"/>
      <dgm:spPr/>
    </dgm:pt>
    <dgm:pt modelId="{0D01C50A-E347-4689-A95A-04DDB30613B8}" type="pres">
      <dgm:prSet presAssocID="{ED214C04-7685-46EE-AEE6-9EF3BB62F3BC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937D778A-A7C2-4FCB-8690-555B175ED90D}" type="pres">
      <dgm:prSet presAssocID="{36D63D73-F76D-4420-9BB8-4A8A9629F153}" presName="spacer" presStyleCnt="0"/>
      <dgm:spPr/>
    </dgm:pt>
    <dgm:pt modelId="{17B623FA-5968-419F-B0CB-D572E059330B}" type="pres">
      <dgm:prSet presAssocID="{B8207B6A-65D0-456F-899A-7A774052020A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C7E516BB-CD21-49E6-85FD-8F59EB1130FB}" type="pres">
      <dgm:prSet presAssocID="{628AD007-4ADF-4C24-B435-EB31328FAE9A}" presName="spacer" presStyleCnt="0"/>
      <dgm:spPr/>
    </dgm:pt>
    <dgm:pt modelId="{E767E04F-E68D-4838-8353-E35110E577C2}" type="pres">
      <dgm:prSet presAssocID="{11CD7E58-481C-4A1E-94CC-C4E3DA057462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D401530C-319D-4213-BB51-0E261B464C0E}" type="presOf" srcId="{A5337748-A7FB-4EFD-B9D6-DC12E2815CE6}" destId="{FCE039A9-57A1-4CCF-96C6-CBC6B5210710}" srcOrd="0" destOrd="0" presId="urn:microsoft.com/office/officeart/2005/8/layout/vList2"/>
    <dgm:cxn modelId="{89E55D12-CD3C-4314-A3FC-67D44474B346}" srcId="{45D42F49-219C-41D5-BA22-2D8DB69EDB77}" destId="{ED214C04-7685-46EE-AEE6-9EF3BB62F3BC}" srcOrd="8" destOrd="0" parTransId="{479C2AD8-0B74-41D7-BBFF-FF098530BD1B}" sibTransId="{36D63D73-F76D-4420-9BB8-4A8A9629F153}"/>
    <dgm:cxn modelId="{D4400713-D69A-4A8A-BEBA-CEDD9698000B}" srcId="{45D42F49-219C-41D5-BA22-2D8DB69EDB77}" destId="{B8207B6A-65D0-456F-899A-7A774052020A}" srcOrd="9" destOrd="0" parTransId="{28F9F877-72C7-43D1-885A-16CA143ED436}" sibTransId="{628AD007-4ADF-4C24-B435-EB31328FAE9A}"/>
    <dgm:cxn modelId="{9EE62F1E-22F1-4179-8DB4-24CCAD772C98}" srcId="{45D42F49-219C-41D5-BA22-2D8DB69EDB77}" destId="{4D53F033-01CA-4698-B469-D03690C3B9A3}" srcOrd="6" destOrd="0" parTransId="{D24E32CC-545A-4CC4-AA4B-BD68D5546E61}" sibTransId="{858CB85C-F916-47D6-BB92-8BA492C3BDA8}"/>
    <dgm:cxn modelId="{93B5A527-D614-4F51-B798-B4028F1D10F5}" srcId="{45D42F49-219C-41D5-BA22-2D8DB69EDB77}" destId="{FC4C8452-E349-40F4-A00A-91472D6D286E}" srcOrd="4" destOrd="0" parTransId="{E1DFCA9B-9504-4B3A-A6BD-B9E16EA2A34B}" sibTransId="{C2D05028-305C-446E-831A-77DE58B6D9E1}"/>
    <dgm:cxn modelId="{A372D562-6E98-4061-8859-C777C0636134}" type="presOf" srcId="{4D53F033-01CA-4698-B469-D03690C3B9A3}" destId="{80D8CEC8-2D4D-4D29-8720-D107091DE027}" srcOrd="0" destOrd="0" presId="urn:microsoft.com/office/officeart/2005/8/layout/vList2"/>
    <dgm:cxn modelId="{A4E83845-92D2-46B0-A6D8-BCD3B96DAAB3}" type="presOf" srcId="{71E872F4-7BAD-4093-B09D-BCCDC6B72608}" destId="{A32FBC75-A768-4E14-BA02-0E2F3F32C907}" srcOrd="0" destOrd="0" presId="urn:microsoft.com/office/officeart/2005/8/layout/vList2"/>
    <dgm:cxn modelId="{6709B766-E54E-4D74-ABC5-B85F3E1D2974}" type="presOf" srcId="{B8207B6A-65D0-456F-899A-7A774052020A}" destId="{17B623FA-5968-419F-B0CB-D572E059330B}" srcOrd="0" destOrd="0" presId="urn:microsoft.com/office/officeart/2005/8/layout/vList2"/>
    <dgm:cxn modelId="{AE79186F-D8AF-48F1-BB40-AA1FB8FCE380}" srcId="{45D42F49-219C-41D5-BA22-2D8DB69EDB77}" destId="{FA05FB1E-7510-4864-8C2E-FC5D5AE084B9}" srcOrd="1" destOrd="0" parTransId="{F3C29A41-FC4F-45C7-9FAF-5962629DA009}" sibTransId="{3603B6D0-5FA3-4455-B64A-A19CCB053B5E}"/>
    <dgm:cxn modelId="{6183E170-B98F-4EC1-A7F0-442DAD310C93}" type="presOf" srcId="{DA733F17-9CB2-4E76-A265-2C6D6F08F4B6}" destId="{279EE0F4-435A-4AE0-8B8C-F7D7A6B8EBC0}" srcOrd="0" destOrd="0" presId="urn:microsoft.com/office/officeart/2005/8/layout/vList2"/>
    <dgm:cxn modelId="{65F57173-1B64-496E-88CA-96A7C73E62C4}" type="presOf" srcId="{ED214C04-7685-46EE-AEE6-9EF3BB62F3BC}" destId="{0D01C50A-E347-4689-A95A-04DDB30613B8}" srcOrd="0" destOrd="0" presId="urn:microsoft.com/office/officeart/2005/8/layout/vList2"/>
    <dgm:cxn modelId="{BAB97E78-6CA4-40B0-B8B2-786F2F264D8D}" type="presOf" srcId="{45D42F49-219C-41D5-BA22-2D8DB69EDB77}" destId="{8D297803-F9B7-4C9F-A188-5099D8620377}" srcOrd="0" destOrd="0" presId="urn:microsoft.com/office/officeart/2005/8/layout/vList2"/>
    <dgm:cxn modelId="{66284C79-3D34-475F-9B80-1A1D60EF346C}" type="presOf" srcId="{FC4C8452-E349-40F4-A00A-91472D6D286E}" destId="{EEC23669-EF8F-4D15-9C3A-362EA1DF7279}" srcOrd="0" destOrd="0" presId="urn:microsoft.com/office/officeart/2005/8/layout/vList2"/>
    <dgm:cxn modelId="{E8F07A90-B8D8-4D9C-9FCA-3EBC533A8D4E}" type="presOf" srcId="{FA05FB1E-7510-4864-8C2E-FC5D5AE084B9}" destId="{F973A455-A72E-42F6-9463-EF7A2AE56E0A}" srcOrd="0" destOrd="0" presId="urn:microsoft.com/office/officeart/2005/8/layout/vList2"/>
    <dgm:cxn modelId="{A15627A1-A2EF-4C34-8462-2C8254310482}" srcId="{45D42F49-219C-41D5-BA22-2D8DB69EDB77}" destId="{DDF61C6B-EBB2-4124-99A4-02119D8A1F7F}" srcOrd="3" destOrd="0" parTransId="{FBC8D237-1C3E-4053-BAA5-1B198482FCB6}" sibTransId="{73F836D5-8D1F-4C05-9016-78815D7E5AC2}"/>
    <dgm:cxn modelId="{5A7DDDA7-D957-4084-9F69-FE6DF04E6483}" type="presOf" srcId="{11CD7E58-481C-4A1E-94CC-C4E3DA057462}" destId="{E767E04F-E68D-4838-8353-E35110E577C2}" srcOrd="0" destOrd="0" presId="urn:microsoft.com/office/officeart/2005/8/layout/vList2"/>
    <dgm:cxn modelId="{87AF33B5-FD6E-4724-B35E-28A897547E71}" srcId="{45D42F49-219C-41D5-BA22-2D8DB69EDB77}" destId="{DA733F17-9CB2-4E76-A265-2C6D6F08F4B6}" srcOrd="5" destOrd="0" parTransId="{D5FEE224-853D-4CAF-AE5A-71925F01CF62}" sibTransId="{D3CDE7A8-394D-441E-8DC7-93201E304D72}"/>
    <dgm:cxn modelId="{C3B845BE-BFF6-4989-8BB0-D0979B83FAF4}" srcId="{45D42F49-219C-41D5-BA22-2D8DB69EDB77}" destId="{27E23F66-D05F-4044-AF1D-AA59CCE9A07D}" srcOrd="7" destOrd="0" parTransId="{F63CF8E5-82C5-4F79-9819-1E98A02C946B}" sibTransId="{2A441A6D-7751-4CD6-AD5E-01CDED4155B9}"/>
    <dgm:cxn modelId="{0E9C70BF-9CEA-4B5E-9FA0-8F6FDD5CCDF2}" type="presOf" srcId="{DDF61C6B-EBB2-4124-99A4-02119D8A1F7F}" destId="{8D9AB2E8-56F3-4FB5-92F2-C72C092ACA61}" srcOrd="0" destOrd="0" presId="urn:microsoft.com/office/officeart/2005/8/layout/vList2"/>
    <dgm:cxn modelId="{5052E1C5-DBD8-45E9-896C-5DF0772672E2}" srcId="{45D42F49-219C-41D5-BA22-2D8DB69EDB77}" destId="{71E872F4-7BAD-4093-B09D-BCCDC6B72608}" srcOrd="0" destOrd="0" parTransId="{742301C0-1642-4D5E-A64E-6CF0216657D5}" sibTransId="{4AE062DC-23E3-49D5-A9E2-6926ACFB0AD6}"/>
    <dgm:cxn modelId="{04F536D5-EE94-4F44-8E4B-7F3D39EE5331}" srcId="{45D42F49-219C-41D5-BA22-2D8DB69EDB77}" destId="{A5337748-A7FB-4EFD-B9D6-DC12E2815CE6}" srcOrd="2" destOrd="0" parTransId="{3991C14C-732F-47CB-A421-D034A3896520}" sibTransId="{BE670C8F-B56F-4D41-AFF6-2F410437ABF4}"/>
    <dgm:cxn modelId="{A4EB74F4-31EA-45BB-8128-F18B672DBA3E}" type="presOf" srcId="{27E23F66-D05F-4044-AF1D-AA59CCE9A07D}" destId="{0322BEC3-EAA3-42DA-881F-533CE14A73F9}" srcOrd="0" destOrd="0" presId="urn:microsoft.com/office/officeart/2005/8/layout/vList2"/>
    <dgm:cxn modelId="{A5C77EFE-3361-4DF5-9E75-6442FDD1A8B8}" srcId="{45D42F49-219C-41D5-BA22-2D8DB69EDB77}" destId="{11CD7E58-481C-4A1E-94CC-C4E3DA057462}" srcOrd="10" destOrd="0" parTransId="{91361A20-8897-4DF5-A912-D026CA870B87}" sibTransId="{343BA105-EF55-44E5-A868-EF52D4467443}"/>
    <dgm:cxn modelId="{D02E3718-6B1D-4D95-B1A1-DA14B01FCC4A}" type="presParOf" srcId="{8D297803-F9B7-4C9F-A188-5099D8620377}" destId="{A32FBC75-A768-4E14-BA02-0E2F3F32C907}" srcOrd="0" destOrd="0" presId="urn:microsoft.com/office/officeart/2005/8/layout/vList2"/>
    <dgm:cxn modelId="{F0E8DC75-7259-468C-91BA-007054E6915B}" type="presParOf" srcId="{8D297803-F9B7-4C9F-A188-5099D8620377}" destId="{A91F7982-7CBA-4280-BD19-746454B09BF7}" srcOrd="1" destOrd="0" presId="urn:microsoft.com/office/officeart/2005/8/layout/vList2"/>
    <dgm:cxn modelId="{37272280-E7E0-4E92-81F1-CA82A694561A}" type="presParOf" srcId="{8D297803-F9B7-4C9F-A188-5099D8620377}" destId="{F973A455-A72E-42F6-9463-EF7A2AE56E0A}" srcOrd="2" destOrd="0" presId="urn:microsoft.com/office/officeart/2005/8/layout/vList2"/>
    <dgm:cxn modelId="{F9BF88E7-2FC8-489D-BA39-33249401274B}" type="presParOf" srcId="{8D297803-F9B7-4C9F-A188-5099D8620377}" destId="{9440B9DC-1BAC-4F3E-B9D7-4C27AB905B8C}" srcOrd="3" destOrd="0" presId="urn:microsoft.com/office/officeart/2005/8/layout/vList2"/>
    <dgm:cxn modelId="{925744CA-F5DC-43C8-98FB-E347A76505D3}" type="presParOf" srcId="{8D297803-F9B7-4C9F-A188-5099D8620377}" destId="{FCE039A9-57A1-4CCF-96C6-CBC6B5210710}" srcOrd="4" destOrd="0" presId="urn:microsoft.com/office/officeart/2005/8/layout/vList2"/>
    <dgm:cxn modelId="{BC0BEB3F-E704-408C-8708-00C83079CBF1}" type="presParOf" srcId="{8D297803-F9B7-4C9F-A188-5099D8620377}" destId="{B969B6D1-A608-46F8-B830-17924892E2AB}" srcOrd="5" destOrd="0" presId="urn:microsoft.com/office/officeart/2005/8/layout/vList2"/>
    <dgm:cxn modelId="{81289D7F-776D-43F9-A1C1-E705AA048D77}" type="presParOf" srcId="{8D297803-F9B7-4C9F-A188-5099D8620377}" destId="{8D9AB2E8-56F3-4FB5-92F2-C72C092ACA61}" srcOrd="6" destOrd="0" presId="urn:microsoft.com/office/officeart/2005/8/layout/vList2"/>
    <dgm:cxn modelId="{AAEF3E5D-A624-4D64-9223-23D3B3795C56}" type="presParOf" srcId="{8D297803-F9B7-4C9F-A188-5099D8620377}" destId="{D917C333-29D9-41CB-95D8-CA58BC9FCA82}" srcOrd="7" destOrd="0" presId="urn:microsoft.com/office/officeart/2005/8/layout/vList2"/>
    <dgm:cxn modelId="{D7F3C3DB-17E5-4C2B-979F-CEE0783AEAE7}" type="presParOf" srcId="{8D297803-F9B7-4C9F-A188-5099D8620377}" destId="{EEC23669-EF8F-4D15-9C3A-362EA1DF7279}" srcOrd="8" destOrd="0" presId="urn:microsoft.com/office/officeart/2005/8/layout/vList2"/>
    <dgm:cxn modelId="{1DD80CE6-19F5-4399-AE7E-14F5475ECA5B}" type="presParOf" srcId="{8D297803-F9B7-4C9F-A188-5099D8620377}" destId="{F9AB8FCE-B0E7-4AED-B170-038ECEF90171}" srcOrd="9" destOrd="0" presId="urn:microsoft.com/office/officeart/2005/8/layout/vList2"/>
    <dgm:cxn modelId="{91285274-EA6A-4763-B8C2-98E4C2AB20A6}" type="presParOf" srcId="{8D297803-F9B7-4C9F-A188-5099D8620377}" destId="{279EE0F4-435A-4AE0-8B8C-F7D7A6B8EBC0}" srcOrd="10" destOrd="0" presId="urn:microsoft.com/office/officeart/2005/8/layout/vList2"/>
    <dgm:cxn modelId="{340880D8-A2EC-40E0-B63D-37A6381D3E44}" type="presParOf" srcId="{8D297803-F9B7-4C9F-A188-5099D8620377}" destId="{7EDB5EF2-EAB3-4C9B-A7C9-4EF385E22E20}" srcOrd="11" destOrd="0" presId="urn:microsoft.com/office/officeart/2005/8/layout/vList2"/>
    <dgm:cxn modelId="{C455B2A3-A352-4C48-A7D2-5DC0D9DF5F38}" type="presParOf" srcId="{8D297803-F9B7-4C9F-A188-5099D8620377}" destId="{80D8CEC8-2D4D-4D29-8720-D107091DE027}" srcOrd="12" destOrd="0" presId="urn:microsoft.com/office/officeart/2005/8/layout/vList2"/>
    <dgm:cxn modelId="{A78A125A-D544-40CC-B8B5-1199AAB150A0}" type="presParOf" srcId="{8D297803-F9B7-4C9F-A188-5099D8620377}" destId="{8DE23BE4-E6B6-4CFE-A05F-3D4F220B1E07}" srcOrd="13" destOrd="0" presId="urn:microsoft.com/office/officeart/2005/8/layout/vList2"/>
    <dgm:cxn modelId="{38DCAD59-B755-44AF-A8E8-4F89B0F419FF}" type="presParOf" srcId="{8D297803-F9B7-4C9F-A188-5099D8620377}" destId="{0322BEC3-EAA3-42DA-881F-533CE14A73F9}" srcOrd="14" destOrd="0" presId="urn:microsoft.com/office/officeart/2005/8/layout/vList2"/>
    <dgm:cxn modelId="{E522F112-6177-42B6-8A20-9A2C9D88F6C2}" type="presParOf" srcId="{8D297803-F9B7-4C9F-A188-5099D8620377}" destId="{886AD1A0-655D-481D-9309-920E569CC859}" srcOrd="15" destOrd="0" presId="urn:microsoft.com/office/officeart/2005/8/layout/vList2"/>
    <dgm:cxn modelId="{6F9DD9C8-08C4-4D6F-BA1C-745059F45759}" type="presParOf" srcId="{8D297803-F9B7-4C9F-A188-5099D8620377}" destId="{0D01C50A-E347-4689-A95A-04DDB30613B8}" srcOrd="16" destOrd="0" presId="urn:microsoft.com/office/officeart/2005/8/layout/vList2"/>
    <dgm:cxn modelId="{690CD87A-F514-4695-923B-1FEA32433DEE}" type="presParOf" srcId="{8D297803-F9B7-4C9F-A188-5099D8620377}" destId="{937D778A-A7C2-4FCB-8690-555B175ED90D}" srcOrd="17" destOrd="0" presId="urn:microsoft.com/office/officeart/2005/8/layout/vList2"/>
    <dgm:cxn modelId="{5DFF9D30-B374-4198-8128-D070BAEEA3C1}" type="presParOf" srcId="{8D297803-F9B7-4C9F-A188-5099D8620377}" destId="{17B623FA-5968-419F-B0CB-D572E059330B}" srcOrd="18" destOrd="0" presId="urn:microsoft.com/office/officeart/2005/8/layout/vList2"/>
    <dgm:cxn modelId="{1DDB8B52-9518-496F-AE3C-6A44D92476C3}" type="presParOf" srcId="{8D297803-F9B7-4C9F-A188-5099D8620377}" destId="{C7E516BB-CD21-49E6-85FD-8F59EB1130FB}" srcOrd="19" destOrd="0" presId="urn:microsoft.com/office/officeart/2005/8/layout/vList2"/>
    <dgm:cxn modelId="{16CE88AE-7ED0-4231-B821-69E87D2C9F8C}" type="presParOf" srcId="{8D297803-F9B7-4C9F-A188-5099D8620377}" destId="{E767E04F-E68D-4838-8353-E35110E577C2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FC5A6B-1BB4-426D-B572-70FF0A5FB89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uk-UA"/>
        </a:p>
      </dgm:t>
    </dgm:pt>
    <dgm:pt modelId="{E2A43730-3D71-4CAA-8B7B-CC1ABAB0C004}">
      <dgm:prSet/>
      <dgm:spPr/>
      <dgm:t>
        <a:bodyPr/>
        <a:lstStyle/>
        <a:p>
          <a:r>
            <a:rPr lang="uk-UA"/>
            <a:t>Придбання біологічних активів </a:t>
          </a:r>
        </a:p>
      </dgm:t>
    </dgm:pt>
    <dgm:pt modelId="{F69A85E6-F976-4F44-B759-9B1A299CCBD9}" type="parTrans" cxnId="{3502723A-0B2B-4D65-BFA6-E4A63C36B16F}">
      <dgm:prSet/>
      <dgm:spPr/>
      <dgm:t>
        <a:bodyPr/>
        <a:lstStyle/>
        <a:p>
          <a:endParaRPr lang="uk-UA"/>
        </a:p>
      </dgm:t>
    </dgm:pt>
    <dgm:pt modelId="{82ADA087-0450-4B29-9436-DBD52938E432}" type="sibTrans" cxnId="{3502723A-0B2B-4D65-BFA6-E4A63C36B16F}">
      <dgm:prSet/>
      <dgm:spPr/>
      <dgm:t>
        <a:bodyPr/>
        <a:lstStyle/>
        <a:p>
          <a:endParaRPr lang="uk-UA"/>
        </a:p>
      </dgm:t>
    </dgm:pt>
    <dgm:pt modelId="{1F7168AD-8779-45ED-B513-DA02E0AE9BB0}">
      <dgm:prSet/>
      <dgm:spPr/>
      <dgm:t>
        <a:bodyPr/>
        <a:lstStyle/>
        <a:p>
          <a:r>
            <a:rPr lang="uk-UA"/>
            <a:t>Переміщення біологічних активів </a:t>
          </a:r>
        </a:p>
      </dgm:t>
    </dgm:pt>
    <dgm:pt modelId="{3A81492D-1A6C-4063-B4C9-2BB61886E43E}" type="parTrans" cxnId="{5C9BED20-09C0-47BC-B33C-155E5CEB703C}">
      <dgm:prSet/>
      <dgm:spPr/>
      <dgm:t>
        <a:bodyPr/>
        <a:lstStyle/>
        <a:p>
          <a:endParaRPr lang="uk-UA"/>
        </a:p>
      </dgm:t>
    </dgm:pt>
    <dgm:pt modelId="{AEF5BB00-2D36-4524-B111-406055630407}" type="sibTrans" cxnId="{5C9BED20-09C0-47BC-B33C-155E5CEB703C}">
      <dgm:prSet/>
      <dgm:spPr/>
      <dgm:t>
        <a:bodyPr/>
        <a:lstStyle/>
        <a:p>
          <a:endParaRPr lang="uk-UA"/>
        </a:p>
      </dgm:t>
    </dgm:pt>
    <dgm:pt modelId="{9236F348-EE9B-475F-B531-83A67B40C1F8}">
      <dgm:prSet/>
      <dgm:spPr/>
      <dgm:t>
        <a:bodyPr/>
        <a:lstStyle/>
        <a:p>
          <a:r>
            <a:rPr lang="uk-UA"/>
            <a:t>Реалізація біологічних активів </a:t>
          </a:r>
        </a:p>
      </dgm:t>
    </dgm:pt>
    <dgm:pt modelId="{6BD13F52-28F1-48D1-B232-47CCED7FADD7}" type="parTrans" cxnId="{3638F3A1-BF6B-479D-97D4-9AD9E703AC74}">
      <dgm:prSet/>
      <dgm:spPr/>
      <dgm:t>
        <a:bodyPr/>
        <a:lstStyle/>
        <a:p>
          <a:endParaRPr lang="uk-UA"/>
        </a:p>
      </dgm:t>
    </dgm:pt>
    <dgm:pt modelId="{65C0B43D-7525-4FCF-8A0D-6C8794B54DCA}" type="sibTrans" cxnId="{3638F3A1-BF6B-479D-97D4-9AD9E703AC74}">
      <dgm:prSet/>
      <dgm:spPr/>
      <dgm:t>
        <a:bodyPr/>
        <a:lstStyle/>
        <a:p>
          <a:endParaRPr lang="uk-UA"/>
        </a:p>
      </dgm:t>
    </dgm:pt>
    <dgm:pt modelId="{38D3FE94-00E3-46AD-A83F-81D9564A9996}">
      <dgm:prSet/>
      <dgm:spPr/>
      <dgm:t>
        <a:bodyPr/>
        <a:lstStyle/>
        <a:p>
          <a:r>
            <a:rPr lang="uk-UA" dirty="0"/>
            <a:t>Переміщення/надходження/падіж тварин </a:t>
          </a:r>
        </a:p>
      </dgm:t>
    </dgm:pt>
    <dgm:pt modelId="{C08D067C-1C8C-4F43-9BB9-E33ED8882815}" type="parTrans" cxnId="{067A6037-EE84-47AC-A826-5B356FE843A9}">
      <dgm:prSet/>
      <dgm:spPr/>
      <dgm:t>
        <a:bodyPr/>
        <a:lstStyle/>
        <a:p>
          <a:endParaRPr lang="uk-UA"/>
        </a:p>
      </dgm:t>
    </dgm:pt>
    <dgm:pt modelId="{B8B0AD2B-27C0-4CBD-9B83-2C65065E6953}" type="sibTrans" cxnId="{067A6037-EE84-47AC-A826-5B356FE843A9}">
      <dgm:prSet/>
      <dgm:spPr/>
      <dgm:t>
        <a:bodyPr/>
        <a:lstStyle/>
        <a:p>
          <a:endParaRPr lang="uk-UA"/>
        </a:p>
      </dgm:t>
    </dgm:pt>
    <dgm:pt modelId="{CF6BB04A-7339-4D96-A345-F9B1C6027CB3}">
      <dgm:prSet/>
      <dgm:spPr/>
      <dgm:t>
        <a:bodyPr/>
        <a:lstStyle/>
        <a:p>
          <a:r>
            <a:rPr lang="uk-UA" dirty="0"/>
            <a:t>Відомість зважування </a:t>
          </a:r>
        </a:p>
      </dgm:t>
    </dgm:pt>
    <dgm:pt modelId="{3A4DA920-5045-41D9-A08C-09A71446C7B5}" type="parTrans" cxnId="{8D5C82E3-FE91-4C5D-9DEB-775D2472ADC0}">
      <dgm:prSet/>
      <dgm:spPr/>
      <dgm:t>
        <a:bodyPr/>
        <a:lstStyle/>
        <a:p>
          <a:endParaRPr lang="uk-UA"/>
        </a:p>
      </dgm:t>
    </dgm:pt>
    <dgm:pt modelId="{A4C60068-D2CE-450E-BB56-66426560317F}" type="sibTrans" cxnId="{8D5C82E3-FE91-4C5D-9DEB-775D2472ADC0}">
      <dgm:prSet/>
      <dgm:spPr/>
      <dgm:t>
        <a:bodyPr/>
        <a:lstStyle/>
        <a:p>
          <a:endParaRPr lang="uk-UA"/>
        </a:p>
      </dgm:t>
    </dgm:pt>
    <dgm:pt modelId="{CB8D4D1F-2BF8-43C3-9A29-85488CCA9579}">
      <dgm:prSet/>
      <dgm:spPr/>
      <dgm:t>
        <a:bodyPr/>
        <a:lstStyle/>
        <a:p>
          <a:r>
            <a:rPr lang="uk-UA"/>
            <a:t>Розрахунок привісу </a:t>
          </a:r>
        </a:p>
      </dgm:t>
    </dgm:pt>
    <dgm:pt modelId="{DDFA5F17-85EC-4729-AF4E-C7864EF5063F}" type="parTrans" cxnId="{389E3E38-B073-4E7B-BD4C-C410F4A893D4}">
      <dgm:prSet/>
      <dgm:spPr/>
      <dgm:t>
        <a:bodyPr/>
        <a:lstStyle/>
        <a:p>
          <a:endParaRPr lang="uk-UA"/>
        </a:p>
      </dgm:t>
    </dgm:pt>
    <dgm:pt modelId="{E62F2734-3DC0-4024-AFE9-377FE1A6ECFD}" type="sibTrans" cxnId="{389E3E38-B073-4E7B-BD4C-C410F4A893D4}">
      <dgm:prSet/>
      <dgm:spPr/>
      <dgm:t>
        <a:bodyPr/>
        <a:lstStyle/>
        <a:p>
          <a:endParaRPr lang="uk-UA"/>
        </a:p>
      </dgm:t>
    </dgm:pt>
    <dgm:pt modelId="{17F2EF0B-60D4-4A14-A583-858C76C06402}">
      <dgm:prSet/>
      <dgm:spPr/>
      <dgm:t>
        <a:bodyPr/>
        <a:lstStyle/>
        <a:p>
          <a:r>
            <a:rPr lang="uk-UA"/>
            <a:t>Щоденник надходження продукції </a:t>
          </a:r>
        </a:p>
      </dgm:t>
    </dgm:pt>
    <dgm:pt modelId="{94278BB8-8F84-4090-885A-D7A6439E1789}" type="parTrans" cxnId="{8A4152E1-1315-4D0F-85D6-C4045CA97786}">
      <dgm:prSet/>
      <dgm:spPr/>
      <dgm:t>
        <a:bodyPr/>
        <a:lstStyle/>
        <a:p>
          <a:endParaRPr lang="uk-UA"/>
        </a:p>
      </dgm:t>
    </dgm:pt>
    <dgm:pt modelId="{43CE5186-FC6E-4FC1-95B1-51073502D313}" type="sibTrans" cxnId="{8A4152E1-1315-4D0F-85D6-C4045CA97786}">
      <dgm:prSet/>
      <dgm:spPr/>
      <dgm:t>
        <a:bodyPr/>
        <a:lstStyle/>
        <a:p>
          <a:endParaRPr lang="uk-UA"/>
        </a:p>
      </dgm:t>
    </dgm:pt>
    <dgm:pt modelId="{6A46D6AF-8FEA-4887-A67A-E014ED9F646B}">
      <dgm:prSet/>
      <dgm:spPr/>
      <dgm:t>
        <a:bodyPr/>
        <a:lstStyle/>
        <a:p>
          <a:r>
            <a:rPr lang="uk-UA"/>
            <a:t>Роздача кормів</a:t>
          </a:r>
        </a:p>
      </dgm:t>
    </dgm:pt>
    <dgm:pt modelId="{C81BA89D-1D78-478C-AA5D-402270108FCE}" type="parTrans" cxnId="{8DF9FE04-C2CE-4477-822A-7C570E7CD717}">
      <dgm:prSet/>
      <dgm:spPr/>
      <dgm:t>
        <a:bodyPr/>
        <a:lstStyle/>
        <a:p>
          <a:endParaRPr lang="uk-UA"/>
        </a:p>
      </dgm:t>
    </dgm:pt>
    <dgm:pt modelId="{783FD52B-3E8D-463F-BB51-5F62845A9334}" type="sibTrans" cxnId="{8DF9FE04-C2CE-4477-822A-7C570E7CD717}">
      <dgm:prSet/>
      <dgm:spPr/>
      <dgm:t>
        <a:bodyPr/>
        <a:lstStyle/>
        <a:p>
          <a:endParaRPr lang="uk-UA"/>
        </a:p>
      </dgm:t>
    </dgm:pt>
    <dgm:pt modelId="{D2F9DF8D-F0DD-4654-BB0A-1059F66609D2}" type="pres">
      <dgm:prSet presAssocID="{FCFC5A6B-1BB4-426D-B572-70FF0A5FB894}" presName="linear" presStyleCnt="0">
        <dgm:presLayoutVars>
          <dgm:animLvl val="lvl"/>
          <dgm:resizeHandles val="exact"/>
        </dgm:presLayoutVars>
      </dgm:prSet>
      <dgm:spPr/>
    </dgm:pt>
    <dgm:pt modelId="{8B2703AE-CD61-4872-BFEA-4A3CB4DBF0F9}" type="pres">
      <dgm:prSet presAssocID="{E2A43730-3D71-4CAA-8B7B-CC1ABAB0C004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CC723F62-CAC3-4E5D-821D-13C718730F8E}" type="pres">
      <dgm:prSet presAssocID="{82ADA087-0450-4B29-9436-DBD52938E432}" presName="spacer" presStyleCnt="0"/>
      <dgm:spPr/>
    </dgm:pt>
    <dgm:pt modelId="{E8CD506B-BE25-4239-9DBA-0EE4D2EA1D99}" type="pres">
      <dgm:prSet presAssocID="{1F7168AD-8779-45ED-B513-DA02E0AE9BB0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25F4C7EE-8169-4574-A471-51ABE63EF8B3}" type="pres">
      <dgm:prSet presAssocID="{AEF5BB00-2D36-4524-B111-406055630407}" presName="spacer" presStyleCnt="0"/>
      <dgm:spPr/>
    </dgm:pt>
    <dgm:pt modelId="{16634120-B562-4719-BA6E-ABDD462CA87B}" type="pres">
      <dgm:prSet presAssocID="{9236F348-EE9B-475F-B531-83A67B40C1F8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00408A4B-063C-4E8F-B0BF-BAC6003CB854}" type="pres">
      <dgm:prSet presAssocID="{65C0B43D-7525-4FCF-8A0D-6C8794B54DCA}" presName="spacer" presStyleCnt="0"/>
      <dgm:spPr/>
    </dgm:pt>
    <dgm:pt modelId="{CFAD7577-4582-4BD5-967B-20F34DE1C1F9}" type="pres">
      <dgm:prSet presAssocID="{38D3FE94-00E3-46AD-A83F-81D9564A9996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DAC531EF-ADEC-432D-9E69-B6EB73635926}" type="pres">
      <dgm:prSet presAssocID="{B8B0AD2B-27C0-4CBD-9B83-2C65065E6953}" presName="spacer" presStyleCnt="0"/>
      <dgm:spPr/>
    </dgm:pt>
    <dgm:pt modelId="{FED114A8-8FEF-49A4-BDE6-48A0FFED0E09}" type="pres">
      <dgm:prSet presAssocID="{CF6BB04A-7339-4D96-A345-F9B1C6027CB3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BFB0EBD0-5098-40B1-9B2A-32AFE91F5B78}" type="pres">
      <dgm:prSet presAssocID="{A4C60068-D2CE-450E-BB56-66426560317F}" presName="spacer" presStyleCnt="0"/>
      <dgm:spPr/>
    </dgm:pt>
    <dgm:pt modelId="{F8161810-F8DD-4BEB-BE8D-488BBE90972F}" type="pres">
      <dgm:prSet presAssocID="{CB8D4D1F-2BF8-43C3-9A29-85488CCA9579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016162D9-40E8-41E0-958C-988425CEDE97}" type="pres">
      <dgm:prSet presAssocID="{E62F2734-3DC0-4024-AFE9-377FE1A6ECFD}" presName="spacer" presStyleCnt="0"/>
      <dgm:spPr/>
    </dgm:pt>
    <dgm:pt modelId="{BD3C2CD5-109F-4CC8-BA35-BF473934959E}" type="pres">
      <dgm:prSet presAssocID="{17F2EF0B-60D4-4A14-A583-858C76C06402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C8D2E1E0-0140-48A5-BE3A-6E0636A46393}" type="pres">
      <dgm:prSet presAssocID="{43CE5186-FC6E-4FC1-95B1-51073502D313}" presName="spacer" presStyleCnt="0"/>
      <dgm:spPr/>
    </dgm:pt>
    <dgm:pt modelId="{A07D7807-C53E-4BA7-B726-003E2BABDE61}" type="pres">
      <dgm:prSet presAssocID="{6A46D6AF-8FEA-4887-A67A-E014ED9F646B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12583900-BDFD-435D-A6B0-185FF30A2710}" type="presOf" srcId="{CB8D4D1F-2BF8-43C3-9A29-85488CCA9579}" destId="{F8161810-F8DD-4BEB-BE8D-488BBE90972F}" srcOrd="0" destOrd="0" presId="urn:microsoft.com/office/officeart/2005/8/layout/vList2"/>
    <dgm:cxn modelId="{6B349600-5738-41E6-B1DF-B340A357317D}" type="presOf" srcId="{38D3FE94-00E3-46AD-A83F-81D9564A9996}" destId="{CFAD7577-4582-4BD5-967B-20F34DE1C1F9}" srcOrd="0" destOrd="0" presId="urn:microsoft.com/office/officeart/2005/8/layout/vList2"/>
    <dgm:cxn modelId="{8DF9FE04-C2CE-4477-822A-7C570E7CD717}" srcId="{FCFC5A6B-1BB4-426D-B572-70FF0A5FB894}" destId="{6A46D6AF-8FEA-4887-A67A-E014ED9F646B}" srcOrd="7" destOrd="0" parTransId="{C81BA89D-1D78-478C-AA5D-402270108FCE}" sibTransId="{783FD52B-3E8D-463F-BB51-5F62845A9334}"/>
    <dgm:cxn modelId="{5C9BED20-09C0-47BC-B33C-155E5CEB703C}" srcId="{FCFC5A6B-1BB4-426D-B572-70FF0A5FB894}" destId="{1F7168AD-8779-45ED-B513-DA02E0AE9BB0}" srcOrd="1" destOrd="0" parTransId="{3A81492D-1A6C-4063-B4C9-2BB61886E43E}" sibTransId="{AEF5BB00-2D36-4524-B111-406055630407}"/>
    <dgm:cxn modelId="{067A6037-EE84-47AC-A826-5B356FE843A9}" srcId="{FCFC5A6B-1BB4-426D-B572-70FF0A5FB894}" destId="{38D3FE94-00E3-46AD-A83F-81D9564A9996}" srcOrd="3" destOrd="0" parTransId="{C08D067C-1C8C-4F43-9BB9-E33ED8882815}" sibTransId="{B8B0AD2B-27C0-4CBD-9B83-2C65065E6953}"/>
    <dgm:cxn modelId="{389E3E38-B073-4E7B-BD4C-C410F4A893D4}" srcId="{FCFC5A6B-1BB4-426D-B572-70FF0A5FB894}" destId="{CB8D4D1F-2BF8-43C3-9A29-85488CCA9579}" srcOrd="5" destOrd="0" parTransId="{DDFA5F17-85EC-4729-AF4E-C7864EF5063F}" sibTransId="{E62F2734-3DC0-4024-AFE9-377FE1A6ECFD}"/>
    <dgm:cxn modelId="{3502723A-0B2B-4D65-BFA6-E4A63C36B16F}" srcId="{FCFC5A6B-1BB4-426D-B572-70FF0A5FB894}" destId="{E2A43730-3D71-4CAA-8B7B-CC1ABAB0C004}" srcOrd="0" destOrd="0" parTransId="{F69A85E6-F976-4F44-B759-9B1A299CCBD9}" sibTransId="{82ADA087-0450-4B29-9436-DBD52938E432}"/>
    <dgm:cxn modelId="{D57C844F-CEA4-4D44-A532-07AFD2FD66D1}" type="presOf" srcId="{CF6BB04A-7339-4D96-A345-F9B1C6027CB3}" destId="{FED114A8-8FEF-49A4-BDE6-48A0FFED0E09}" srcOrd="0" destOrd="0" presId="urn:microsoft.com/office/officeart/2005/8/layout/vList2"/>
    <dgm:cxn modelId="{FE412EA0-771D-4ADD-B8B6-3D97581679FA}" type="presOf" srcId="{FCFC5A6B-1BB4-426D-B572-70FF0A5FB894}" destId="{D2F9DF8D-F0DD-4654-BB0A-1059F66609D2}" srcOrd="0" destOrd="0" presId="urn:microsoft.com/office/officeart/2005/8/layout/vList2"/>
    <dgm:cxn modelId="{3638F3A1-BF6B-479D-97D4-9AD9E703AC74}" srcId="{FCFC5A6B-1BB4-426D-B572-70FF0A5FB894}" destId="{9236F348-EE9B-475F-B531-83A67B40C1F8}" srcOrd="2" destOrd="0" parTransId="{6BD13F52-28F1-48D1-B232-47CCED7FADD7}" sibTransId="{65C0B43D-7525-4FCF-8A0D-6C8794B54DCA}"/>
    <dgm:cxn modelId="{9F6B31B4-7779-484D-A342-1A7C8686FF8E}" type="presOf" srcId="{17F2EF0B-60D4-4A14-A583-858C76C06402}" destId="{BD3C2CD5-109F-4CC8-BA35-BF473934959E}" srcOrd="0" destOrd="0" presId="urn:microsoft.com/office/officeart/2005/8/layout/vList2"/>
    <dgm:cxn modelId="{7058CBD6-7321-4B72-B28F-6E72B881C46B}" type="presOf" srcId="{1F7168AD-8779-45ED-B513-DA02E0AE9BB0}" destId="{E8CD506B-BE25-4239-9DBA-0EE4D2EA1D99}" srcOrd="0" destOrd="0" presId="urn:microsoft.com/office/officeart/2005/8/layout/vList2"/>
    <dgm:cxn modelId="{345B34DE-1A82-4E19-B796-C7901E16F0B3}" type="presOf" srcId="{9236F348-EE9B-475F-B531-83A67B40C1F8}" destId="{16634120-B562-4719-BA6E-ABDD462CA87B}" srcOrd="0" destOrd="0" presId="urn:microsoft.com/office/officeart/2005/8/layout/vList2"/>
    <dgm:cxn modelId="{8A4152E1-1315-4D0F-85D6-C4045CA97786}" srcId="{FCFC5A6B-1BB4-426D-B572-70FF0A5FB894}" destId="{17F2EF0B-60D4-4A14-A583-858C76C06402}" srcOrd="6" destOrd="0" parTransId="{94278BB8-8F84-4090-885A-D7A6439E1789}" sibTransId="{43CE5186-FC6E-4FC1-95B1-51073502D313}"/>
    <dgm:cxn modelId="{8D5C82E3-FE91-4C5D-9DEB-775D2472ADC0}" srcId="{FCFC5A6B-1BB4-426D-B572-70FF0A5FB894}" destId="{CF6BB04A-7339-4D96-A345-F9B1C6027CB3}" srcOrd="4" destOrd="0" parTransId="{3A4DA920-5045-41D9-A08C-09A71446C7B5}" sibTransId="{A4C60068-D2CE-450E-BB56-66426560317F}"/>
    <dgm:cxn modelId="{617F0EE4-7710-4015-A672-B17092BC70E9}" type="presOf" srcId="{E2A43730-3D71-4CAA-8B7B-CC1ABAB0C004}" destId="{8B2703AE-CD61-4872-BFEA-4A3CB4DBF0F9}" srcOrd="0" destOrd="0" presId="urn:microsoft.com/office/officeart/2005/8/layout/vList2"/>
    <dgm:cxn modelId="{6A5B06EE-A77A-4BB3-A42C-19968713400E}" type="presOf" srcId="{6A46D6AF-8FEA-4887-A67A-E014ED9F646B}" destId="{A07D7807-C53E-4BA7-B726-003E2BABDE61}" srcOrd="0" destOrd="0" presId="urn:microsoft.com/office/officeart/2005/8/layout/vList2"/>
    <dgm:cxn modelId="{2756DEEE-DF1C-4B9B-9B9B-584A116B0B58}" type="presParOf" srcId="{D2F9DF8D-F0DD-4654-BB0A-1059F66609D2}" destId="{8B2703AE-CD61-4872-BFEA-4A3CB4DBF0F9}" srcOrd="0" destOrd="0" presId="urn:microsoft.com/office/officeart/2005/8/layout/vList2"/>
    <dgm:cxn modelId="{5B68B75C-BE97-4C56-A909-3A86F647CC7A}" type="presParOf" srcId="{D2F9DF8D-F0DD-4654-BB0A-1059F66609D2}" destId="{CC723F62-CAC3-4E5D-821D-13C718730F8E}" srcOrd="1" destOrd="0" presId="urn:microsoft.com/office/officeart/2005/8/layout/vList2"/>
    <dgm:cxn modelId="{F8B536FB-909C-4F5C-933D-785E4C678DBD}" type="presParOf" srcId="{D2F9DF8D-F0DD-4654-BB0A-1059F66609D2}" destId="{E8CD506B-BE25-4239-9DBA-0EE4D2EA1D99}" srcOrd="2" destOrd="0" presId="urn:microsoft.com/office/officeart/2005/8/layout/vList2"/>
    <dgm:cxn modelId="{DE87D133-688E-4ED8-8D66-4BD22F32B711}" type="presParOf" srcId="{D2F9DF8D-F0DD-4654-BB0A-1059F66609D2}" destId="{25F4C7EE-8169-4574-A471-51ABE63EF8B3}" srcOrd="3" destOrd="0" presId="urn:microsoft.com/office/officeart/2005/8/layout/vList2"/>
    <dgm:cxn modelId="{C32220E7-C257-4867-915A-8CD97A49A25A}" type="presParOf" srcId="{D2F9DF8D-F0DD-4654-BB0A-1059F66609D2}" destId="{16634120-B562-4719-BA6E-ABDD462CA87B}" srcOrd="4" destOrd="0" presId="urn:microsoft.com/office/officeart/2005/8/layout/vList2"/>
    <dgm:cxn modelId="{0BDACA1B-B033-4509-B8FB-125BB61BBC66}" type="presParOf" srcId="{D2F9DF8D-F0DD-4654-BB0A-1059F66609D2}" destId="{00408A4B-063C-4E8F-B0BF-BAC6003CB854}" srcOrd="5" destOrd="0" presId="urn:microsoft.com/office/officeart/2005/8/layout/vList2"/>
    <dgm:cxn modelId="{3758629B-47C4-4399-902B-143224B7BD9A}" type="presParOf" srcId="{D2F9DF8D-F0DD-4654-BB0A-1059F66609D2}" destId="{CFAD7577-4582-4BD5-967B-20F34DE1C1F9}" srcOrd="6" destOrd="0" presId="urn:microsoft.com/office/officeart/2005/8/layout/vList2"/>
    <dgm:cxn modelId="{55E993DA-E9AA-4489-9123-0B633DD4709E}" type="presParOf" srcId="{D2F9DF8D-F0DD-4654-BB0A-1059F66609D2}" destId="{DAC531EF-ADEC-432D-9E69-B6EB73635926}" srcOrd="7" destOrd="0" presId="urn:microsoft.com/office/officeart/2005/8/layout/vList2"/>
    <dgm:cxn modelId="{4DFD2C6D-F72B-42AC-A1B9-1E230E0DAC61}" type="presParOf" srcId="{D2F9DF8D-F0DD-4654-BB0A-1059F66609D2}" destId="{FED114A8-8FEF-49A4-BDE6-48A0FFED0E09}" srcOrd="8" destOrd="0" presId="urn:microsoft.com/office/officeart/2005/8/layout/vList2"/>
    <dgm:cxn modelId="{7829A3EA-416B-4FB0-B9F4-CD799796786A}" type="presParOf" srcId="{D2F9DF8D-F0DD-4654-BB0A-1059F66609D2}" destId="{BFB0EBD0-5098-40B1-9B2A-32AFE91F5B78}" srcOrd="9" destOrd="0" presId="urn:microsoft.com/office/officeart/2005/8/layout/vList2"/>
    <dgm:cxn modelId="{B5866A75-70CC-4E09-A7B7-5418CD91E1A0}" type="presParOf" srcId="{D2F9DF8D-F0DD-4654-BB0A-1059F66609D2}" destId="{F8161810-F8DD-4BEB-BE8D-488BBE90972F}" srcOrd="10" destOrd="0" presId="urn:microsoft.com/office/officeart/2005/8/layout/vList2"/>
    <dgm:cxn modelId="{D3B6742D-2C4D-4EC2-AFC8-0F6DE8E2389B}" type="presParOf" srcId="{D2F9DF8D-F0DD-4654-BB0A-1059F66609D2}" destId="{016162D9-40E8-41E0-958C-988425CEDE97}" srcOrd="11" destOrd="0" presId="urn:microsoft.com/office/officeart/2005/8/layout/vList2"/>
    <dgm:cxn modelId="{91E0C92B-EFCB-4E10-A46A-D82D1ABFBCAE}" type="presParOf" srcId="{D2F9DF8D-F0DD-4654-BB0A-1059F66609D2}" destId="{BD3C2CD5-109F-4CC8-BA35-BF473934959E}" srcOrd="12" destOrd="0" presId="urn:microsoft.com/office/officeart/2005/8/layout/vList2"/>
    <dgm:cxn modelId="{E57B1FC5-398F-4954-803C-CDBE93B9852F}" type="presParOf" srcId="{D2F9DF8D-F0DD-4654-BB0A-1059F66609D2}" destId="{C8D2E1E0-0140-48A5-BE3A-6E0636A46393}" srcOrd="13" destOrd="0" presId="urn:microsoft.com/office/officeart/2005/8/layout/vList2"/>
    <dgm:cxn modelId="{67304AEE-737B-47FF-83E8-C46288DCFB2E}" type="presParOf" srcId="{D2F9DF8D-F0DD-4654-BB0A-1059F66609D2}" destId="{A07D7807-C53E-4BA7-B726-003E2BABDE61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0DD31A-17C4-4D82-8E86-66A8F085C181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6F0CECD-AAA2-47A2-BA78-733A0BC4C45E}">
      <dgm:prSet phldrT="[Текст]" custT="1"/>
      <dgm:spPr/>
      <dgm:t>
        <a:bodyPr/>
        <a:lstStyle/>
        <a:p>
          <a:r>
            <a:rPr lang="uk-UA" sz="2400" b="1" dirty="0">
              <a:solidFill>
                <a:srgbClr val="FF6600"/>
              </a:solidFill>
            </a:rPr>
            <a:t>Продукція рослинництва</a:t>
          </a:r>
          <a:endParaRPr lang="uk-UA" sz="2400" dirty="0"/>
        </a:p>
      </dgm:t>
    </dgm:pt>
    <dgm:pt modelId="{DB2397C7-484C-4193-829D-A0FAF63F2B5F}" type="parTrans" cxnId="{3C83AFDF-15D4-4FF2-B685-F6356B0AD911}">
      <dgm:prSet/>
      <dgm:spPr/>
      <dgm:t>
        <a:bodyPr/>
        <a:lstStyle/>
        <a:p>
          <a:endParaRPr lang="uk-UA"/>
        </a:p>
      </dgm:t>
    </dgm:pt>
    <dgm:pt modelId="{DF6C7382-E4E3-457F-B8D2-C068F0B378FB}" type="sibTrans" cxnId="{3C83AFDF-15D4-4FF2-B685-F6356B0AD911}">
      <dgm:prSet/>
      <dgm:spPr/>
      <dgm:t>
        <a:bodyPr/>
        <a:lstStyle/>
        <a:p>
          <a:endParaRPr lang="uk-UA"/>
        </a:p>
      </dgm:t>
    </dgm:pt>
    <dgm:pt modelId="{2E016AAD-65BD-4023-8820-000F5027E65A}">
      <dgm:prSet phldrT="[Текст]"/>
      <dgm:spPr/>
      <dgm:t>
        <a:bodyPr/>
        <a:lstStyle/>
        <a:p>
          <a:r>
            <a:rPr lang="uk-UA" dirty="0"/>
            <a:t>Борошно</a:t>
          </a:r>
        </a:p>
      </dgm:t>
    </dgm:pt>
    <dgm:pt modelId="{703FC423-3774-4F93-B1FB-CB4ACED82FCA}" type="parTrans" cxnId="{81A9979A-B1E2-4E16-9A48-86F9CC7A6F81}">
      <dgm:prSet/>
      <dgm:spPr/>
      <dgm:t>
        <a:bodyPr/>
        <a:lstStyle/>
        <a:p>
          <a:endParaRPr lang="uk-UA"/>
        </a:p>
      </dgm:t>
    </dgm:pt>
    <dgm:pt modelId="{B3EE86D6-1C06-4568-80F7-B68E1B39722C}" type="sibTrans" cxnId="{81A9979A-B1E2-4E16-9A48-86F9CC7A6F81}">
      <dgm:prSet/>
      <dgm:spPr/>
      <dgm:t>
        <a:bodyPr/>
        <a:lstStyle/>
        <a:p>
          <a:endParaRPr lang="uk-UA"/>
        </a:p>
      </dgm:t>
    </dgm:pt>
    <dgm:pt modelId="{38DBB3E5-89D0-408F-A22A-288E35AD338B}">
      <dgm:prSet phldrT="[Текст]"/>
      <dgm:spPr/>
      <dgm:t>
        <a:bodyPr/>
        <a:lstStyle/>
        <a:p>
          <a:r>
            <a:rPr lang="uk-UA" dirty="0"/>
            <a:t>Хлібобулочна продукція</a:t>
          </a:r>
        </a:p>
      </dgm:t>
    </dgm:pt>
    <dgm:pt modelId="{0AA0AFA0-B4B1-4EC5-A4B3-6E0749A30A49}" type="parTrans" cxnId="{A9D84ABE-F557-4A50-A63F-4EF78F253F90}">
      <dgm:prSet/>
      <dgm:spPr/>
      <dgm:t>
        <a:bodyPr/>
        <a:lstStyle/>
        <a:p>
          <a:endParaRPr lang="uk-UA"/>
        </a:p>
      </dgm:t>
    </dgm:pt>
    <dgm:pt modelId="{802A8292-8041-4EA8-8A6F-499175B51C3C}" type="sibTrans" cxnId="{A9D84ABE-F557-4A50-A63F-4EF78F253F90}">
      <dgm:prSet/>
      <dgm:spPr/>
      <dgm:t>
        <a:bodyPr/>
        <a:lstStyle/>
        <a:p>
          <a:endParaRPr lang="uk-UA"/>
        </a:p>
      </dgm:t>
    </dgm:pt>
    <dgm:pt modelId="{DCA7363C-9607-47EB-BD5C-B2AD2CE5A8C1}">
      <dgm:prSet phldrT="[Текст]"/>
      <dgm:spPr/>
      <dgm:t>
        <a:bodyPr/>
        <a:lstStyle/>
        <a:p>
          <a:r>
            <a:rPr lang="uk-UA" dirty="0"/>
            <a:t>Макарони</a:t>
          </a:r>
        </a:p>
      </dgm:t>
    </dgm:pt>
    <dgm:pt modelId="{7D06FD5C-5483-4CCB-B781-D3B2B127A1AC}" type="parTrans" cxnId="{107B2568-BEE9-4E32-970A-4DC3182F651F}">
      <dgm:prSet/>
      <dgm:spPr/>
      <dgm:t>
        <a:bodyPr/>
        <a:lstStyle/>
        <a:p>
          <a:endParaRPr lang="uk-UA"/>
        </a:p>
      </dgm:t>
    </dgm:pt>
    <dgm:pt modelId="{05745E73-A32E-4B30-A2A6-C8EC70018361}" type="sibTrans" cxnId="{107B2568-BEE9-4E32-970A-4DC3182F651F}">
      <dgm:prSet/>
      <dgm:spPr/>
      <dgm:t>
        <a:bodyPr/>
        <a:lstStyle/>
        <a:p>
          <a:endParaRPr lang="uk-UA"/>
        </a:p>
      </dgm:t>
    </dgm:pt>
    <dgm:pt modelId="{C99157BD-5C28-46A5-AACE-ACD20CEE6CA5}">
      <dgm:prSet phldrT="[Текст]"/>
      <dgm:spPr/>
      <dgm:t>
        <a:bodyPr/>
        <a:lstStyle/>
        <a:p>
          <a:r>
            <a:rPr lang="uk-UA" dirty="0"/>
            <a:t>Олія</a:t>
          </a:r>
        </a:p>
      </dgm:t>
    </dgm:pt>
    <dgm:pt modelId="{86905292-4A16-4E2D-9D13-6A3169FCC465}" type="parTrans" cxnId="{84C11BAE-29DE-45FB-A645-38542B5E361B}">
      <dgm:prSet/>
      <dgm:spPr/>
      <dgm:t>
        <a:bodyPr/>
        <a:lstStyle/>
        <a:p>
          <a:endParaRPr lang="uk-UA"/>
        </a:p>
      </dgm:t>
    </dgm:pt>
    <dgm:pt modelId="{2EA5D2D4-8210-43A2-8179-8CEABD2764E3}" type="sibTrans" cxnId="{84C11BAE-29DE-45FB-A645-38542B5E361B}">
      <dgm:prSet/>
      <dgm:spPr/>
      <dgm:t>
        <a:bodyPr/>
        <a:lstStyle/>
        <a:p>
          <a:endParaRPr lang="uk-UA"/>
        </a:p>
      </dgm:t>
    </dgm:pt>
    <dgm:pt modelId="{393F239D-DD80-497A-8566-BA6DE5AC4436}">
      <dgm:prSet phldrT="[Текст]"/>
      <dgm:spPr/>
      <dgm:t>
        <a:bodyPr/>
        <a:lstStyle/>
        <a:p>
          <a:r>
            <a:rPr lang="uk-UA" dirty="0"/>
            <a:t>Крупи</a:t>
          </a:r>
        </a:p>
      </dgm:t>
    </dgm:pt>
    <dgm:pt modelId="{C1ABF533-DEB6-492B-8F0F-9327E954A7AD}" type="parTrans" cxnId="{73B3DE07-C18B-4614-9EBC-5C492B2C969A}">
      <dgm:prSet/>
      <dgm:spPr/>
      <dgm:t>
        <a:bodyPr/>
        <a:lstStyle/>
        <a:p>
          <a:endParaRPr lang="uk-UA"/>
        </a:p>
      </dgm:t>
    </dgm:pt>
    <dgm:pt modelId="{2335084C-D35C-48A9-AD78-A3F5A148289D}" type="sibTrans" cxnId="{73B3DE07-C18B-4614-9EBC-5C492B2C969A}">
      <dgm:prSet/>
      <dgm:spPr/>
      <dgm:t>
        <a:bodyPr/>
        <a:lstStyle/>
        <a:p>
          <a:endParaRPr lang="uk-UA"/>
        </a:p>
      </dgm:t>
    </dgm:pt>
    <dgm:pt modelId="{46B083BF-D430-4267-8871-54272AC47775}" type="pres">
      <dgm:prSet presAssocID="{AE0DD31A-17C4-4D82-8E86-66A8F085C18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4238972-27E7-4D30-94D3-831C759F086D}" type="pres">
      <dgm:prSet presAssocID="{46F0CECD-AAA2-47A2-BA78-733A0BC4C45E}" presName="root" presStyleCnt="0">
        <dgm:presLayoutVars>
          <dgm:chMax/>
          <dgm:chPref val="4"/>
        </dgm:presLayoutVars>
      </dgm:prSet>
      <dgm:spPr/>
    </dgm:pt>
    <dgm:pt modelId="{BBB03C59-A07F-484D-9673-A13101C495E7}" type="pres">
      <dgm:prSet presAssocID="{46F0CECD-AAA2-47A2-BA78-733A0BC4C45E}" presName="rootComposite" presStyleCnt="0">
        <dgm:presLayoutVars/>
      </dgm:prSet>
      <dgm:spPr/>
    </dgm:pt>
    <dgm:pt modelId="{F7119A0B-7C64-47BC-ADCF-22082E289CAF}" type="pres">
      <dgm:prSet presAssocID="{46F0CECD-AAA2-47A2-BA78-733A0BC4C45E}" presName="rootText" presStyleLbl="node0" presStyleIdx="0" presStyleCnt="1">
        <dgm:presLayoutVars>
          <dgm:chMax/>
          <dgm:chPref val="4"/>
        </dgm:presLayoutVars>
      </dgm:prSet>
      <dgm:spPr/>
    </dgm:pt>
    <dgm:pt modelId="{BC91BE98-FD8C-4A50-BE63-4A8BDF89B548}" type="pres">
      <dgm:prSet presAssocID="{46F0CECD-AAA2-47A2-BA78-733A0BC4C45E}" presName="childShape" presStyleCnt="0">
        <dgm:presLayoutVars>
          <dgm:chMax val="0"/>
          <dgm:chPref val="0"/>
        </dgm:presLayoutVars>
      </dgm:prSet>
      <dgm:spPr/>
    </dgm:pt>
    <dgm:pt modelId="{AB020E2C-530C-4990-B117-C766BBE25D9B}" type="pres">
      <dgm:prSet presAssocID="{2E016AAD-65BD-4023-8820-000F5027E65A}" presName="childComposite" presStyleCnt="0">
        <dgm:presLayoutVars>
          <dgm:chMax val="0"/>
          <dgm:chPref val="0"/>
        </dgm:presLayoutVars>
      </dgm:prSet>
      <dgm:spPr/>
    </dgm:pt>
    <dgm:pt modelId="{B1FAE5D3-5446-4B6C-955C-A28061197DB2}" type="pres">
      <dgm:prSet presAssocID="{2E016AAD-65BD-4023-8820-000F5027E65A}" presName="Image" presStyleLbl="node1" presStyleIdx="0" presStyleCnt="5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134F2ED4-6948-4773-8FDF-987C076FF932}" type="pres">
      <dgm:prSet presAssocID="{2E016AAD-65BD-4023-8820-000F5027E65A}" presName="childText" presStyleLbl="lnNode1" presStyleIdx="0" presStyleCnt="5">
        <dgm:presLayoutVars>
          <dgm:chMax val="0"/>
          <dgm:chPref val="0"/>
          <dgm:bulletEnabled val="1"/>
        </dgm:presLayoutVars>
      </dgm:prSet>
      <dgm:spPr/>
    </dgm:pt>
    <dgm:pt modelId="{6A57AD56-C099-4C47-AD38-D07711CDDE60}" type="pres">
      <dgm:prSet presAssocID="{38DBB3E5-89D0-408F-A22A-288E35AD338B}" presName="childComposite" presStyleCnt="0">
        <dgm:presLayoutVars>
          <dgm:chMax val="0"/>
          <dgm:chPref val="0"/>
        </dgm:presLayoutVars>
      </dgm:prSet>
      <dgm:spPr/>
    </dgm:pt>
    <dgm:pt modelId="{225397C2-BD08-4456-9E59-ECF94EF6D74A}" type="pres">
      <dgm:prSet presAssocID="{38DBB3E5-89D0-408F-A22A-288E35AD338B}" presName="Image" presStyleLbl="node1" presStyleIdx="1" presStyleCnt="5"/>
      <dgm:spPr>
        <a:blipFill rotWithShape="1">
          <a:blip xmlns:r="http://schemas.openxmlformats.org/officeDocument/2006/relationships" r:embed="rId2"/>
          <a:srcRect/>
          <a:stretch>
            <a:fillRect l="-38000" r="-38000"/>
          </a:stretch>
        </a:blipFill>
      </dgm:spPr>
    </dgm:pt>
    <dgm:pt modelId="{C0BF7802-0613-42DF-BBF3-6E4E1994D6E0}" type="pres">
      <dgm:prSet presAssocID="{38DBB3E5-89D0-408F-A22A-288E35AD338B}" presName="childText" presStyleLbl="lnNode1" presStyleIdx="1" presStyleCnt="5">
        <dgm:presLayoutVars>
          <dgm:chMax val="0"/>
          <dgm:chPref val="0"/>
          <dgm:bulletEnabled val="1"/>
        </dgm:presLayoutVars>
      </dgm:prSet>
      <dgm:spPr/>
    </dgm:pt>
    <dgm:pt modelId="{61A0359F-5996-46EA-89CD-6E07ACE805A7}" type="pres">
      <dgm:prSet presAssocID="{DCA7363C-9607-47EB-BD5C-B2AD2CE5A8C1}" presName="childComposite" presStyleCnt="0">
        <dgm:presLayoutVars>
          <dgm:chMax val="0"/>
          <dgm:chPref val="0"/>
        </dgm:presLayoutVars>
      </dgm:prSet>
      <dgm:spPr/>
    </dgm:pt>
    <dgm:pt modelId="{98E8D5FD-DA7D-47AB-870C-806CB10BD035}" type="pres">
      <dgm:prSet presAssocID="{DCA7363C-9607-47EB-BD5C-B2AD2CE5A8C1}" presName="Image" presStyleLbl="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713EBE1C-7817-4716-80FE-AC1BD440C9AC}" type="pres">
      <dgm:prSet presAssocID="{DCA7363C-9607-47EB-BD5C-B2AD2CE5A8C1}" presName="childText" presStyleLbl="lnNode1" presStyleIdx="2" presStyleCnt="5">
        <dgm:presLayoutVars>
          <dgm:chMax val="0"/>
          <dgm:chPref val="0"/>
          <dgm:bulletEnabled val="1"/>
        </dgm:presLayoutVars>
      </dgm:prSet>
      <dgm:spPr/>
    </dgm:pt>
    <dgm:pt modelId="{12FB1134-447A-4520-B7CE-6C3E68974AF6}" type="pres">
      <dgm:prSet presAssocID="{C99157BD-5C28-46A5-AACE-ACD20CEE6CA5}" presName="childComposite" presStyleCnt="0">
        <dgm:presLayoutVars>
          <dgm:chMax val="0"/>
          <dgm:chPref val="0"/>
        </dgm:presLayoutVars>
      </dgm:prSet>
      <dgm:spPr/>
    </dgm:pt>
    <dgm:pt modelId="{2DA05914-138C-46E6-ADE1-0E0A82CC7B87}" type="pres">
      <dgm:prSet presAssocID="{C99157BD-5C28-46A5-AACE-ACD20CEE6CA5}" presName="Image" presStyleLbl="node1" presStyleIdx="3" presStyleCnt="5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FB32DF9D-A771-496F-8F5F-43F83AFFF94D}" type="pres">
      <dgm:prSet presAssocID="{C99157BD-5C28-46A5-AACE-ACD20CEE6CA5}" presName="childText" presStyleLbl="lnNode1" presStyleIdx="3" presStyleCnt="5">
        <dgm:presLayoutVars>
          <dgm:chMax val="0"/>
          <dgm:chPref val="0"/>
          <dgm:bulletEnabled val="1"/>
        </dgm:presLayoutVars>
      </dgm:prSet>
      <dgm:spPr/>
    </dgm:pt>
    <dgm:pt modelId="{58F1E4CD-CF52-4917-A820-1144B47345FF}" type="pres">
      <dgm:prSet presAssocID="{393F239D-DD80-497A-8566-BA6DE5AC4436}" presName="childComposite" presStyleCnt="0">
        <dgm:presLayoutVars>
          <dgm:chMax val="0"/>
          <dgm:chPref val="0"/>
        </dgm:presLayoutVars>
      </dgm:prSet>
      <dgm:spPr/>
    </dgm:pt>
    <dgm:pt modelId="{42F128FB-0D0A-4943-946C-3F0020288AAC}" type="pres">
      <dgm:prSet presAssocID="{393F239D-DD80-497A-8566-BA6DE5AC4436}" presName="Image" presStyleLbl="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15000" r="-15000"/>
          </a:stretch>
        </a:blipFill>
      </dgm:spPr>
    </dgm:pt>
    <dgm:pt modelId="{9BF923DC-3756-4FB5-93FE-426A342FAC43}" type="pres">
      <dgm:prSet presAssocID="{393F239D-DD80-497A-8566-BA6DE5AC4436}" presName="childText" presStyleLbl="ln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73B3DE07-C18B-4614-9EBC-5C492B2C969A}" srcId="{46F0CECD-AAA2-47A2-BA78-733A0BC4C45E}" destId="{393F239D-DD80-497A-8566-BA6DE5AC4436}" srcOrd="4" destOrd="0" parTransId="{C1ABF533-DEB6-492B-8F0F-9327E954A7AD}" sibTransId="{2335084C-D35C-48A9-AD78-A3F5A148289D}"/>
    <dgm:cxn modelId="{AB1AC61A-2A02-47F0-B6C6-C6923ED779E7}" type="presOf" srcId="{393F239D-DD80-497A-8566-BA6DE5AC4436}" destId="{9BF923DC-3756-4FB5-93FE-426A342FAC43}" srcOrd="0" destOrd="0" presId="urn:microsoft.com/office/officeart/2008/layout/PictureAccentList"/>
    <dgm:cxn modelId="{9ED85627-CF8B-44C7-ABB8-35E970FE76AF}" type="presOf" srcId="{AE0DD31A-17C4-4D82-8E86-66A8F085C181}" destId="{46B083BF-D430-4267-8871-54272AC47775}" srcOrd="0" destOrd="0" presId="urn:microsoft.com/office/officeart/2008/layout/PictureAccentList"/>
    <dgm:cxn modelId="{107B2568-BEE9-4E32-970A-4DC3182F651F}" srcId="{46F0CECD-AAA2-47A2-BA78-733A0BC4C45E}" destId="{DCA7363C-9607-47EB-BD5C-B2AD2CE5A8C1}" srcOrd="2" destOrd="0" parTransId="{7D06FD5C-5483-4CCB-B781-D3B2B127A1AC}" sibTransId="{05745E73-A32E-4B30-A2A6-C8EC70018361}"/>
    <dgm:cxn modelId="{B4D2CF8A-DC36-4030-BEF0-7314DD89E605}" type="presOf" srcId="{46F0CECD-AAA2-47A2-BA78-733A0BC4C45E}" destId="{F7119A0B-7C64-47BC-ADCF-22082E289CAF}" srcOrd="0" destOrd="0" presId="urn:microsoft.com/office/officeart/2008/layout/PictureAccentList"/>
    <dgm:cxn modelId="{279BAF8D-E761-412A-BEFD-96D3BA90C526}" type="presOf" srcId="{DCA7363C-9607-47EB-BD5C-B2AD2CE5A8C1}" destId="{713EBE1C-7817-4716-80FE-AC1BD440C9AC}" srcOrd="0" destOrd="0" presId="urn:microsoft.com/office/officeart/2008/layout/PictureAccentList"/>
    <dgm:cxn modelId="{81A9979A-B1E2-4E16-9A48-86F9CC7A6F81}" srcId="{46F0CECD-AAA2-47A2-BA78-733A0BC4C45E}" destId="{2E016AAD-65BD-4023-8820-000F5027E65A}" srcOrd="0" destOrd="0" parTransId="{703FC423-3774-4F93-B1FB-CB4ACED82FCA}" sibTransId="{B3EE86D6-1C06-4568-80F7-B68E1B39722C}"/>
    <dgm:cxn modelId="{84C11BAE-29DE-45FB-A645-38542B5E361B}" srcId="{46F0CECD-AAA2-47A2-BA78-733A0BC4C45E}" destId="{C99157BD-5C28-46A5-AACE-ACD20CEE6CA5}" srcOrd="3" destOrd="0" parTransId="{86905292-4A16-4E2D-9D13-6A3169FCC465}" sibTransId="{2EA5D2D4-8210-43A2-8179-8CEABD2764E3}"/>
    <dgm:cxn modelId="{A9D84ABE-F557-4A50-A63F-4EF78F253F90}" srcId="{46F0CECD-AAA2-47A2-BA78-733A0BC4C45E}" destId="{38DBB3E5-89D0-408F-A22A-288E35AD338B}" srcOrd="1" destOrd="0" parTransId="{0AA0AFA0-B4B1-4EC5-A4B3-6E0749A30A49}" sibTransId="{802A8292-8041-4EA8-8A6F-499175B51C3C}"/>
    <dgm:cxn modelId="{A52899CA-8560-4A9F-97ED-7B36CA41780A}" type="presOf" srcId="{38DBB3E5-89D0-408F-A22A-288E35AD338B}" destId="{C0BF7802-0613-42DF-BBF3-6E4E1994D6E0}" srcOrd="0" destOrd="0" presId="urn:microsoft.com/office/officeart/2008/layout/PictureAccentList"/>
    <dgm:cxn modelId="{5AEEC6CF-0E49-4B39-8317-077477945A9A}" type="presOf" srcId="{C99157BD-5C28-46A5-AACE-ACD20CEE6CA5}" destId="{FB32DF9D-A771-496F-8F5F-43F83AFFF94D}" srcOrd="0" destOrd="0" presId="urn:microsoft.com/office/officeart/2008/layout/PictureAccentList"/>
    <dgm:cxn modelId="{113875D0-67A5-49D1-BBBE-FA09CED6B79B}" type="presOf" srcId="{2E016AAD-65BD-4023-8820-000F5027E65A}" destId="{134F2ED4-6948-4773-8FDF-987C076FF932}" srcOrd="0" destOrd="0" presId="urn:microsoft.com/office/officeart/2008/layout/PictureAccentList"/>
    <dgm:cxn modelId="{3C83AFDF-15D4-4FF2-B685-F6356B0AD911}" srcId="{AE0DD31A-17C4-4D82-8E86-66A8F085C181}" destId="{46F0CECD-AAA2-47A2-BA78-733A0BC4C45E}" srcOrd="0" destOrd="0" parTransId="{DB2397C7-484C-4193-829D-A0FAF63F2B5F}" sibTransId="{DF6C7382-E4E3-457F-B8D2-C068F0B378FB}"/>
    <dgm:cxn modelId="{07C1B989-9CE8-4603-B4DF-61B2A4A2FCF1}" type="presParOf" srcId="{46B083BF-D430-4267-8871-54272AC47775}" destId="{C4238972-27E7-4D30-94D3-831C759F086D}" srcOrd="0" destOrd="0" presId="urn:microsoft.com/office/officeart/2008/layout/PictureAccentList"/>
    <dgm:cxn modelId="{6E8B25E8-4DC2-46D3-9537-CD638ABA2F9D}" type="presParOf" srcId="{C4238972-27E7-4D30-94D3-831C759F086D}" destId="{BBB03C59-A07F-484D-9673-A13101C495E7}" srcOrd="0" destOrd="0" presId="urn:microsoft.com/office/officeart/2008/layout/PictureAccentList"/>
    <dgm:cxn modelId="{A8F25FDC-79D3-480F-A32B-D747738E435E}" type="presParOf" srcId="{BBB03C59-A07F-484D-9673-A13101C495E7}" destId="{F7119A0B-7C64-47BC-ADCF-22082E289CAF}" srcOrd="0" destOrd="0" presId="urn:microsoft.com/office/officeart/2008/layout/PictureAccentList"/>
    <dgm:cxn modelId="{D98BBDD7-9146-4BF7-81AD-DFC728D3C394}" type="presParOf" srcId="{C4238972-27E7-4D30-94D3-831C759F086D}" destId="{BC91BE98-FD8C-4A50-BE63-4A8BDF89B548}" srcOrd="1" destOrd="0" presId="urn:microsoft.com/office/officeart/2008/layout/PictureAccentList"/>
    <dgm:cxn modelId="{5C2EBD5B-95B1-4D54-8BEC-EAB1E8D9AA81}" type="presParOf" srcId="{BC91BE98-FD8C-4A50-BE63-4A8BDF89B548}" destId="{AB020E2C-530C-4990-B117-C766BBE25D9B}" srcOrd="0" destOrd="0" presId="urn:microsoft.com/office/officeart/2008/layout/PictureAccentList"/>
    <dgm:cxn modelId="{8E85663B-DB7C-42EE-8063-28C7A8E4A108}" type="presParOf" srcId="{AB020E2C-530C-4990-B117-C766BBE25D9B}" destId="{B1FAE5D3-5446-4B6C-955C-A28061197DB2}" srcOrd="0" destOrd="0" presId="urn:microsoft.com/office/officeart/2008/layout/PictureAccentList"/>
    <dgm:cxn modelId="{8348906B-1217-45AB-AE2D-64A1B7C237DF}" type="presParOf" srcId="{AB020E2C-530C-4990-B117-C766BBE25D9B}" destId="{134F2ED4-6948-4773-8FDF-987C076FF932}" srcOrd="1" destOrd="0" presId="urn:microsoft.com/office/officeart/2008/layout/PictureAccentList"/>
    <dgm:cxn modelId="{335BF46E-41B1-4AB4-933B-D5A0C6947D4A}" type="presParOf" srcId="{BC91BE98-FD8C-4A50-BE63-4A8BDF89B548}" destId="{6A57AD56-C099-4C47-AD38-D07711CDDE60}" srcOrd="1" destOrd="0" presId="urn:microsoft.com/office/officeart/2008/layout/PictureAccentList"/>
    <dgm:cxn modelId="{26FB4A2F-07FD-4039-8EA1-B7DE36C846A2}" type="presParOf" srcId="{6A57AD56-C099-4C47-AD38-D07711CDDE60}" destId="{225397C2-BD08-4456-9E59-ECF94EF6D74A}" srcOrd="0" destOrd="0" presId="urn:microsoft.com/office/officeart/2008/layout/PictureAccentList"/>
    <dgm:cxn modelId="{8BD5BAFC-074F-4E2C-A4EB-8E272544E79F}" type="presParOf" srcId="{6A57AD56-C099-4C47-AD38-D07711CDDE60}" destId="{C0BF7802-0613-42DF-BBF3-6E4E1994D6E0}" srcOrd="1" destOrd="0" presId="urn:microsoft.com/office/officeart/2008/layout/PictureAccentList"/>
    <dgm:cxn modelId="{AAED2A0D-3437-422C-9D96-4777E34B8F78}" type="presParOf" srcId="{BC91BE98-FD8C-4A50-BE63-4A8BDF89B548}" destId="{61A0359F-5996-46EA-89CD-6E07ACE805A7}" srcOrd="2" destOrd="0" presId="urn:microsoft.com/office/officeart/2008/layout/PictureAccentList"/>
    <dgm:cxn modelId="{5D9B7641-EB59-46D4-AFD6-4C43988520B0}" type="presParOf" srcId="{61A0359F-5996-46EA-89CD-6E07ACE805A7}" destId="{98E8D5FD-DA7D-47AB-870C-806CB10BD035}" srcOrd="0" destOrd="0" presId="urn:microsoft.com/office/officeart/2008/layout/PictureAccentList"/>
    <dgm:cxn modelId="{82801768-E528-478D-BBAE-2C40E7347FDA}" type="presParOf" srcId="{61A0359F-5996-46EA-89CD-6E07ACE805A7}" destId="{713EBE1C-7817-4716-80FE-AC1BD440C9AC}" srcOrd="1" destOrd="0" presId="urn:microsoft.com/office/officeart/2008/layout/PictureAccentList"/>
    <dgm:cxn modelId="{6D6A9187-6913-45AC-A879-97F10EA0D573}" type="presParOf" srcId="{BC91BE98-FD8C-4A50-BE63-4A8BDF89B548}" destId="{12FB1134-447A-4520-B7CE-6C3E68974AF6}" srcOrd="3" destOrd="0" presId="urn:microsoft.com/office/officeart/2008/layout/PictureAccentList"/>
    <dgm:cxn modelId="{B1A1153F-F806-41A9-B08D-7159C897A37F}" type="presParOf" srcId="{12FB1134-447A-4520-B7CE-6C3E68974AF6}" destId="{2DA05914-138C-46E6-ADE1-0E0A82CC7B87}" srcOrd="0" destOrd="0" presId="urn:microsoft.com/office/officeart/2008/layout/PictureAccentList"/>
    <dgm:cxn modelId="{F109DAE8-9864-4C1A-B3FA-8D7FA011C099}" type="presParOf" srcId="{12FB1134-447A-4520-B7CE-6C3E68974AF6}" destId="{FB32DF9D-A771-496F-8F5F-43F83AFFF94D}" srcOrd="1" destOrd="0" presId="urn:microsoft.com/office/officeart/2008/layout/PictureAccentList"/>
    <dgm:cxn modelId="{F31D914D-A36E-4001-B410-1C2EF357BEFF}" type="presParOf" srcId="{BC91BE98-FD8C-4A50-BE63-4A8BDF89B548}" destId="{58F1E4CD-CF52-4917-A820-1144B47345FF}" srcOrd="4" destOrd="0" presId="urn:microsoft.com/office/officeart/2008/layout/PictureAccentList"/>
    <dgm:cxn modelId="{45B13963-C0BF-48CE-8664-9AF72E53E96E}" type="presParOf" srcId="{58F1E4CD-CF52-4917-A820-1144B47345FF}" destId="{42F128FB-0D0A-4943-946C-3F0020288AAC}" srcOrd="0" destOrd="0" presId="urn:microsoft.com/office/officeart/2008/layout/PictureAccentList"/>
    <dgm:cxn modelId="{B01F4B79-9CCA-4151-A8C9-669237797CB1}" type="presParOf" srcId="{58F1E4CD-CF52-4917-A820-1144B47345FF}" destId="{9BF923DC-3756-4FB5-93FE-426A342FAC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0DD31A-17C4-4D82-8E86-66A8F085C181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46F0CECD-AAA2-47A2-BA78-733A0BC4C45E}">
      <dgm:prSet phldrT="[Текст]" custT="1"/>
      <dgm:spPr/>
      <dgm:t>
        <a:bodyPr/>
        <a:lstStyle/>
        <a:p>
          <a:r>
            <a:rPr lang="uk-UA" sz="2400" b="1" dirty="0">
              <a:solidFill>
                <a:srgbClr val="FF6600"/>
              </a:solidFill>
            </a:rPr>
            <a:t>Продукція тваринництва</a:t>
          </a:r>
          <a:endParaRPr lang="uk-UA" sz="2400" dirty="0"/>
        </a:p>
      </dgm:t>
    </dgm:pt>
    <dgm:pt modelId="{DB2397C7-484C-4193-829D-A0FAF63F2B5F}" type="parTrans" cxnId="{3C83AFDF-15D4-4FF2-B685-F6356B0AD911}">
      <dgm:prSet/>
      <dgm:spPr/>
      <dgm:t>
        <a:bodyPr/>
        <a:lstStyle/>
        <a:p>
          <a:endParaRPr lang="uk-UA"/>
        </a:p>
      </dgm:t>
    </dgm:pt>
    <dgm:pt modelId="{DF6C7382-E4E3-457F-B8D2-C068F0B378FB}" type="sibTrans" cxnId="{3C83AFDF-15D4-4FF2-B685-F6356B0AD911}">
      <dgm:prSet/>
      <dgm:spPr/>
      <dgm:t>
        <a:bodyPr/>
        <a:lstStyle/>
        <a:p>
          <a:endParaRPr lang="uk-UA"/>
        </a:p>
      </dgm:t>
    </dgm:pt>
    <dgm:pt modelId="{2E016AAD-65BD-4023-8820-000F5027E65A}">
      <dgm:prSet phldrT="[Текст]"/>
      <dgm:spPr/>
      <dgm:t>
        <a:bodyPr/>
        <a:lstStyle/>
        <a:p>
          <a:r>
            <a:rPr lang="uk-UA" dirty="0"/>
            <a:t>М’ясна продукція</a:t>
          </a:r>
        </a:p>
      </dgm:t>
    </dgm:pt>
    <dgm:pt modelId="{703FC423-3774-4F93-B1FB-CB4ACED82FCA}" type="parTrans" cxnId="{81A9979A-B1E2-4E16-9A48-86F9CC7A6F81}">
      <dgm:prSet/>
      <dgm:spPr/>
      <dgm:t>
        <a:bodyPr/>
        <a:lstStyle/>
        <a:p>
          <a:endParaRPr lang="uk-UA"/>
        </a:p>
      </dgm:t>
    </dgm:pt>
    <dgm:pt modelId="{B3EE86D6-1C06-4568-80F7-B68E1B39722C}" type="sibTrans" cxnId="{81A9979A-B1E2-4E16-9A48-86F9CC7A6F81}">
      <dgm:prSet/>
      <dgm:spPr/>
      <dgm:t>
        <a:bodyPr/>
        <a:lstStyle/>
        <a:p>
          <a:endParaRPr lang="uk-UA"/>
        </a:p>
      </dgm:t>
    </dgm:pt>
    <dgm:pt modelId="{38DBB3E5-89D0-408F-A22A-288E35AD338B}">
      <dgm:prSet phldrT="[Текст]"/>
      <dgm:spPr/>
      <dgm:t>
        <a:bodyPr/>
        <a:lstStyle/>
        <a:p>
          <a:r>
            <a:rPr lang="uk-UA" dirty="0"/>
            <a:t>Молочна продукція</a:t>
          </a:r>
        </a:p>
      </dgm:t>
    </dgm:pt>
    <dgm:pt modelId="{0AA0AFA0-B4B1-4EC5-A4B3-6E0749A30A49}" type="parTrans" cxnId="{A9D84ABE-F557-4A50-A63F-4EF78F253F90}">
      <dgm:prSet/>
      <dgm:spPr/>
      <dgm:t>
        <a:bodyPr/>
        <a:lstStyle/>
        <a:p>
          <a:endParaRPr lang="uk-UA"/>
        </a:p>
      </dgm:t>
    </dgm:pt>
    <dgm:pt modelId="{802A8292-8041-4EA8-8A6F-499175B51C3C}" type="sibTrans" cxnId="{A9D84ABE-F557-4A50-A63F-4EF78F253F90}">
      <dgm:prSet/>
      <dgm:spPr/>
      <dgm:t>
        <a:bodyPr/>
        <a:lstStyle/>
        <a:p>
          <a:endParaRPr lang="uk-UA"/>
        </a:p>
      </dgm:t>
    </dgm:pt>
    <dgm:pt modelId="{DCA7363C-9607-47EB-BD5C-B2AD2CE5A8C1}">
      <dgm:prSet phldrT="[Текст]"/>
      <dgm:spPr/>
      <dgm:t>
        <a:bodyPr/>
        <a:lstStyle/>
        <a:p>
          <a:r>
            <a:rPr lang="uk-UA" dirty="0"/>
            <a:t>Яйця</a:t>
          </a:r>
        </a:p>
      </dgm:t>
    </dgm:pt>
    <dgm:pt modelId="{7D06FD5C-5483-4CCB-B781-D3B2B127A1AC}" type="parTrans" cxnId="{107B2568-BEE9-4E32-970A-4DC3182F651F}">
      <dgm:prSet/>
      <dgm:spPr/>
      <dgm:t>
        <a:bodyPr/>
        <a:lstStyle/>
        <a:p>
          <a:endParaRPr lang="uk-UA"/>
        </a:p>
      </dgm:t>
    </dgm:pt>
    <dgm:pt modelId="{05745E73-A32E-4B30-A2A6-C8EC70018361}" type="sibTrans" cxnId="{107B2568-BEE9-4E32-970A-4DC3182F651F}">
      <dgm:prSet/>
      <dgm:spPr/>
      <dgm:t>
        <a:bodyPr/>
        <a:lstStyle/>
        <a:p>
          <a:endParaRPr lang="uk-UA"/>
        </a:p>
      </dgm:t>
    </dgm:pt>
    <dgm:pt modelId="{C99157BD-5C28-46A5-AACE-ACD20CEE6CA5}">
      <dgm:prSet phldrT="[Текст]"/>
      <dgm:spPr/>
      <dgm:t>
        <a:bodyPr/>
        <a:lstStyle/>
        <a:p>
          <a:r>
            <a:rPr lang="uk-UA" dirty="0"/>
            <a:t>Мед</a:t>
          </a:r>
        </a:p>
      </dgm:t>
    </dgm:pt>
    <dgm:pt modelId="{86905292-4A16-4E2D-9D13-6A3169FCC465}" type="parTrans" cxnId="{84C11BAE-29DE-45FB-A645-38542B5E361B}">
      <dgm:prSet/>
      <dgm:spPr/>
      <dgm:t>
        <a:bodyPr/>
        <a:lstStyle/>
        <a:p>
          <a:endParaRPr lang="uk-UA"/>
        </a:p>
      </dgm:t>
    </dgm:pt>
    <dgm:pt modelId="{2EA5D2D4-8210-43A2-8179-8CEABD2764E3}" type="sibTrans" cxnId="{84C11BAE-29DE-45FB-A645-38542B5E361B}">
      <dgm:prSet/>
      <dgm:spPr/>
      <dgm:t>
        <a:bodyPr/>
        <a:lstStyle/>
        <a:p>
          <a:endParaRPr lang="uk-UA"/>
        </a:p>
      </dgm:t>
    </dgm:pt>
    <dgm:pt modelId="{46B083BF-D430-4267-8871-54272AC47775}" type="pres">
      <dgm:prSet presAssocID="{AE0DD31A-17C4-4D82-8E86-66A8F085C181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C4238972-27E7-4D30-94D3-831C759F086D}" type="pres">
      <dgm:prSet presAssocID="{46F0CECD-AAA2-47A2-BA78-733A0BC4C45E}" presName="root" presStyleCnt="0">
        <dgm:presLayoutVars>
          <dgm:chMax/>
          <dgm:chPref val="4"/>
        </dgm:presLayoutVars>
      </dgm:prSet>
      <dgm:spPr/>
    </dgm:pt>
    <dgm:pt modelId="{BBB03C59-A07F-484D-9673-A13101C495E7}" type="pres">
      <dgm:prSet presAssocID="{46F0CECD-AAA2-47A2-BA78-733A0BC4C45E}" presName="rootComposite" presStyleCnt="0">
        <dgm:presLayoutVars/>
      </dgm:prSet>
      <dgm:spPr/>
    </dgm:pt>
    <dgm:pt modelId="{F7119A0B-7C64-47BC-ADCF-22082E289CAF}" type="pres">
      <dgm:prSet presAssocID="{46F0CECD-AAA2-47A2-BA78-733A0BC4C45E}" presName="rootText" presStyleLbl="node0" presStyleIdx="0" presStyleCnt="1">
        <dgm:presLayoutVars>
          <dgm:chMax/>
          <dgm:chPref val="4"/>
        </dgm:presLayoutVars>
      </dgm:prSet>
      <dgm:spPr/>
    </dgm:pt>
    <dgm:pt modelId="{BC91BE98-FD8C-4A50-BE63-4A8BDF89B548}" type="pres">
      <dgm:prSet presAssocID="{46F0CECD-AAA2-47A2-BA78-733A0BC4C45E}" presName="childShape" presStyleCnt="0">
        <dgm:presLayoutVars>
          <dgm:chMax val="0"/>
          <dgm:chPref val="0"/>
        </dgm:presLayoutVars>
      </dgm:prSet>
      <dgm:spPr/>
    </dgm:pt>
    <dgm:pt modelId="{AB020E2C-530C-4990-B117-C766BBE25D9B}" type="pres">
      <dgm:prSet presAssocID="{2E016AAD-65BD-4023-8820-000F5027E65A}" presName="childComposite" presStyleCnt="0">
        <dgm:presLayoutVars>
          <dgm:chMax val="0"/>
          <dgm:chPref val="0"/>
        </dgm:presLayoutVars>
      </dgm:prSet>
      <dgm:spPr/>
    </dgm:pt>
    <dgm:pt modelId="{B1FAE5D3-5446-4B6C-955C-A28061197DB2}" type="pres">
      <dgm:prSet presAssocID="{2E016AAD-65BD-4023-8820-000F5027E65A}" presName="Image" presStyleLbl="nod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</dgm:pt>
    <dgm:pt modelId="{134F2ED4-6948-4773-8FDF-987C076FF932}" type="pres">
      <dgm:prSet presAssocID="{2E016AAD-65BD-4023-8820-000F5027E65A}" presName="childText" presStyleLbl="lnNode1" presStyleIdx="0" presStyleCnt="4" custScaleY="98775">
        <dgm:presLayoutVars>
          <dgm:chMax val="0"/>
          <dgm:chPref val="0"/>
          <dgm:bulletEnabled val="1"/>
        </dgm:presLayoutVars>
      </dgm:prSet>
      <dgm:spPr/>
    </dgm:pt>
    <dgm:pt modelId="{6A57AD56-C099-4C47-AD38-D07711CDDE60}" type="pres">
      <dgm:prSet presAssocID="{38DBB3E5-89D0-408F-A22A-288E35AD338B}" presName="childComposite" presStyleCnt="0">
        <dgm:presLayoutVars>
          <dgm:chMax val="0"/>
          <dgm:chPref val="0"/>
        </dgm:presLayoutVars>
      </dgm:prSet>
      <dgm:spPr/>
    </dgm:pt>
    <dgm:pt modelId="{225397C2-BD08-4456-9E59-ECF94EF6D74A}" type="pres">
      <dgm:prSet presAssocID="{38DBB3E5-89D0-408F-A22A-288E35AD338B}" presName="Image" presStyleLbl="nod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</dgm:spPr>
    </dgm:pt>
    <dgm:pt modelId="{C0BF7802-0613-42DF-BBF3-6E4E1994D6E0}" type="pres">
      <dgm:prSet presAssocID="{38DBB3E5-89D0-408F-A22A-288E35AD338B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</dgm:pt>
    <dgm:pt modelId="{61A0359F-5996-46EA-89CD-6E07ACE805A7}" type="pres">
      <dgm:prSet presAssocID="{DCA7363C-9607-47EB-BD5C-B2AD2CE5A8C1}" presName="childComposite" presStyleCnt="0">
        <dgm:presLayoutVars>
          <dgm:chMax val="0"/>
          <dgm:chPref val="0"/>
        </dgm:presLayoutVars>
      </dgm:prSet>
      <dgm:spPr/>
    </dgm:pt>
    <dgm:pt modelId="{98E8D5FD-DA7D-47AB-870C-806CB10BD035}" type="pres">
      <dgm:prSet presAssocID="{DCA7363C-9607-47EB-BD5C-B2AD2CE5A8C1}" presName="Image" presStyleLbl="nod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17000" r="-17000"/>
          </a:stretch>
        </a:blipFill>
      </dgm:spPr>
    </dgm:pt>
    <dgm:pt modelId="{713EBE1C-7817-4716-80FE-AC1BD440C9AC}" type="pres">
      <dgm:prSet presAssocID="{DCA7363C-9607-47EB-BD5C-B2AD2CE5A8C1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</dgm:pt>
    <dgm:pt modelId="{12FB1134-447A-4520-B7CE-6C3E68974AF6}" type="pres">
      <dgm:prSet presAssocID="{C99157BD-5C28-46A5-AACE-ACD20CEE6CA5}" presName="childComposite" presStyleCnt="0">
        <dgm:presLayoutVars>
          <dgm:chMax val="0"/>
          <dgm:chPref val="0"/>
        </dgm:presLayoutVars>
      </dgm:prSet>
      <dgm:spPr/>
    </dgm:pt>
    <dgm:pt modelId="{2DA05914-138C-46E6-ADE1-0E0A82CC7B87}" type="pres">
      <dgm:prSet presAssocID="{C99157BD-5C28-46A5-AACE-ACD20CEE6CA5}" presName="Image" presStyleLbl="nod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22000" r="-22000"/>
          </a:stretch>
        </a:blipFill>
      </dgm:spPr>
    </dgm:pt>
    <dgm:pt modelId="{FB32DF9D-A771-496F-8F5F-43F83AFFF94D}" type="pres">
      <dgm:prSet presAssocID="{C99157BD-5C28-46A5-AACE-ACD20CEE6CA5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ED85627-CF8B-44C7-ABB8-35E970FE76AF}" type="presOf" srcId="{AE0DD31A-17C4-4D82-8E86-66A8F085C181}" destId="{46B083BF-D430-4267-8871-54272AC47775}" srcOrd="0" destOrd="0" presId="urn:microsoft.com/office/officeart/2008/layout/PictureAccentList"/>
    <dgm:cxn modelId="{107B2568-BEE9-4E32-970A-4DC3182F651F}" srcId="{46F0CECD-AAA2-47A2-BA78-733A0BC4C45E}" destId="{DCA7363C-9607-47EB-BD5C-B2AD2CE5A8C1}" srcOrd="2" destOrd="0" parTransId="{7D06FD5C-5483-4CCB-B781-D3B2B127A1AC}" sibTransId="{05745E73-A32E-4B30-A2A6-C8EC70018361}"/>
    <dgm:cxn modelId="{B4D2CF8A-DC36-4030-BEF0-7314DD89E605}" type="presOf" srcId="{46F0CECD-AAA2-47A2-BA78-733A0BC4C45E}" destId="{F7119A0B-7C64-47BC-ADCF-22082E289CAF}" srcOrd="0" destOrd="0" presId="urn:microsoft.com/office/officeart/2008/layout/PictureAccentList"/>
    <dgm:cxn modelId="{279BAF8D-E761-412A-BEFD-96D3BA90C526}" type="presOf" srcId="{DCA7363C-9607-47EB-BD5C-B2AD2CE5A8C1}" destId="{713EBE1C-7817-4716-80FE-AC1BD440C9AC}" srcOrd="0" destOrd="0" presId="urn:microsoft.com/office/officeart/2008/layout/PictureAccentList"/>
    <dgm:cxn modelId="{81A9979A-B1E2-4E16-9A48-86F9CC7A6F81}" srcId="{46F0CECD-AAA2-47A2-BA78-733A0BC4C45E}" destId="{2E016AAD-65BD-4023-8820-000F5027E65A}" srcOrd="0" destOrd="0" parTransId="{703FC423-3774-4F93-B1FB-CB4ACED82FCA}" sibTransId="{B3EE86D6-1C06-4568-80F7-B68E1B39722C}"/>
    <dgm:cxn modelId="{84C11BAE-29DE-45FB-A645-38542B5E361B}" srcId="{46F0CECD-AAA2-47A2-BA78-733A0BC4C45E}" destId="{C99157BD-5C28-46A5-AACE-ACD20CEE6CA5}" srcOrd="3" destOrd="0" parTransId="{86905292-4A16-4E2D-9D13-6A3169FCC465}" sibTransId="{2EA5D2D4-8210-43A2-8179-8CEABD2764E3}"/>
    <dgm:cxn modelId="{A9D84ABE-F557-4A50-A63F-4EF78F253F90}" srcId="{46F0CECD-AAA2-47A2-BA78-733A0BC4C45E}" destId="{38DBB3E5-89D0-408F-A22A-288E35AD338B}" srcOrd="1" destOrd="0" parTransId="{0AA0AFA0-B4B1-4EC5-A4B3-6E0749A30A49}" sibTransId="{802A8292-8041-4EA8-8A6F-499175B51C3C}"/>
    <dgm:cxn modelId="{A52899CA-8560-4A9F-97ED-7B36CA41780A}" type="presOf" srcId="{38DBB3E5-89D0-408F-A22A-288E35AD338B}" destId="{C0BF7802-0613-42DF-BBF3-6E4E1994D6E0}" srcOrd="0" destOrd="0" presId="urn:microsoft.com/office/officeart/2008/layout/PictureAccentList"/>
    <dgm:cxn modelId="{5AEEC6CF-0E49-4B39-8317-077477945A9A}" type="presOf" srcId="{C99157BD-5C28-46A5-AACE-ACD20CEE6CA5}" destId="{FB32DF9D-A771-496F-8F5F-43F83AFFF94D}" srcOrd="0" destOrd="0" presId="urn:microsoft.com/office/officeart/2008/layout/PictureAccentList"/>
    <dgm:cxn modelId="{113875D0-67A5-49D1-BBBE-FA09CED6B79B}" type="presOf" srcId="{2E016AAD-65BD-4023-8820-000F5027E65A}" destId="{134F2ED4-6948-4773-8FDF-987C076FF932}" srcOrd="0" destOrd="0" presId="urn:microsoft.com/office/officeart/2008/layout/PictureAccentList"/>
    <dgm:cxn modelId="{3C83AFDF-15D4-4FF2-B685-F6356B0AD911}" srcId="{AE0DD31A-17C4-4D82-8E86-66A8F085C181}" destId="{46F0CECD-AAA2-47A2-BA78-733A0BC4C45E}" srcOrd="0" destOrd="0" parTransId="{DB2397C7-484C-4193-829D-A0FAF63F2B5F}" sibTransId="{DF6C7382-E4E3-457F-B8D2-C068F0B378FB}"/>
    <dgm:cxn modelId="{07C1B989-9CE8-4603-B4DF-61B2A4A2FCF1}" type="presParOf" srcId="{46B083BF-D430-4267-8871-54272AC47775}" destId="{C4238972-27E7-4D30-94D3-831C759F086D}" srcOrd="0" destOrd="0" presId="urn:microsoft.com/office/officeart/2008/layout/PictureAccentList"/>
    <dgm:cxn modelId="{6E8B25E8-4DC2-46D3-9537-CD638ABA2F9D}" type="presParOf" srcId="{C4238972-27E7-4D30-94D3-831C759F086D}" destId="{BBB03C59-A07F-484D-9673-A13101C495E7}" srcOrd="0" destOrd="0" presId="urn:microsoft.com/office/officeart/2008/layout/PictureAccentList"/>
    <dgm:cxn modelId="{A8F25FDC-79D3-480F-A32B-D747738E435E}" type="presParOf" srcId="{BBB03C59-A07F-484D-9673-A13101C495E7}" destId="{F7119A0B-7C64-47BC-ADCF-22082E289CAF}" srcOrd="0" destOrd="0" presId="urn:microsoft.com/office/officeart/2008/layout/PictureAccentList"/>
    <dgm:cxn modelId="{D98BBDD7-9146-4BF7-81AD-DFC728D3C394}" type="presParOf" srcId="{C4238972-27E7-4D30-94D3-831C759F086D}" destId="{BC91BE98-FD8C-4A50-BE63-4A8BDF89B548}" srcOrd="1" destOrd="0" presId="urn:microsoft.com/office/officeart/2008/layout/PictureAccentList"/>
    <dgm:cxn modelId="{5C2EBD5B-95B1-4D54-8BEC-EAB1E8D9AA81}" type="presParOf" srcId="{BC91BE98-FD8C-4A50-BE63-4A8BDF89B548}" destId="{AB020E2C-530C-4990-B117-C766BBE25D9B}" srcOrd="0" destOrd="0" presId="urn:microsoft.com/office/officeart/2008/layout/PictureAccentList"/>
    <dgm:cxn modelId="{8E85663B-DB7C-42EE-8063-28C7A8E4A108}" type="presParOf" srcId="{AB020E2C-530C-4990-B117-C766BBE25D9B}" destId="{B1FAE5D3-5446-4B6C-955C-A28061197DB2}" srcOrd="0" destOrd="0" presId="urn:microsoft.com/office/officeart/2008/layout/PictureAccentList"/>
    <dgm:cxn modelId="{8348906B-1217-45AB-AE2D-64A1B7C237DF}" type="presParOf" srcId="{AB020E2C-530C-4990-B117-C766BBE25D9B}" destId="{134F2ED4-6948-4773-8FDF-987C076FF932}" srcOrd="1" destOrd="0" presId="urn:microsoft.com/office/officeart/2008/layout/PictureAccentList"/>
    <dgm:cxn modelId="{335BF46E-41B1-4AB4-933B-D5A0C6947D4A}" type="presParOf" srcId="{BC91BE98-FD8C-4A50-BE63-4A8BDF89B548}" destId="{6A57AD56-C099-4C47-AD38-D07711CDDE60}" srcOrd="1" destOrd="0" presId="urn:microsoft.com/office/officeart/2008/layout/PictureAccentList"/>
    <dgm:cxn modelId="{26FB4A2F-07FD-4039-8EA1-B7DE36C846A2}" type="presParOf" srcId="{6A57AD56-C099-4C47-AD38-D07711CDDE60}" destId="{225397C2-BD08-4456-9E59-ECF94EF6D74A}" srcOrd="0" destOrd="0" presId="urn:microsoft.com/office/officeart/2008/layout/PictureAccentList"/>
    <dgm:cxn modelId="{8BD5BAFC-074F-4E2C-A4EB-8E272544E79F}" type="presParOf" srcId="{6A57AD56-C099-4C47-AD38-D07711CDDE60}" destId="{C0BF7802-0613-42DF-BBF3-6E4E1994D6E0}" srcOrd="1" destOrd="0" presId="urn:microsoft.com/office/officeart/2008/layout/PictureAccentList"/>
    <dgm:cxn modelId="{AAED2A0D-3437-422C-9D96-4777E34B8F78}" type="presParOf" srcId="{BC91BE98-FD8C-4A50-BE63-4A8BDF89B548}" destId="{61A0359F-5996-46EA-89CD-6E07ACE805A7}" srcOrd="2" destOrd="0" presId="urn:microsoft.com/office/officeart/2008/layout/PictureAccentList"/>
    <dgm:cxn modelId="{5D9B7641-EB59-46D4-AFD6-4C43988520B0}" type="presParOf" srcId="{61A0359F-5996-46EA-89CD-6E07ACE805A7}" destId="{98E8D5FD-DA7D-47AB-870C-806CB10BD035}" srcOrd="0" destOrd="0" presId="urn:microsoft.com/office/officeart/2008/layout/PictureAccentList"/>
    <dgm:cxn modelId="{82801768-E528-478D-BBAE-2C40E7347FDA}" type="presParOf" srcId="{61A0359F-5996-46EA-89CD-6E07ACE805A7}" destId="{713EBE1C-7817-4716-80FE-AC1BD440C9AC}" srcOrd="1" destOrd="0" presId="urn:microsoft.com/office/officeart/2008/layout/PictureAccentList"/>
    <dgm:cxn modelId="{6D6A9187-6913-45AC-A879-97F10EA0D573}" type="presParOf" srcId="{BC91BE98-FD8C-4A50-BE63-4A8BDF89B548}" destId="{12FB1134-447A-4520-B7CE-6C3E68974AF6}" srcOrd="3" destOrd="0" presId="urn:microsoft.com/office/officeart/2008/layout/PictureAccentList"/>
    <dgm:cxn modelId="{B1A1153F-F806-41A9-B08D-7159C897A37F}" type="presParOf" srcId="{12FB1134-447A-4520-B7CE-6C3E68974AF6}" destId="{2DA05914-138C-46E6-ADE1-0E0A82CC7B87}" srcOrd="0" destOrd="0" presId="urn:microsoft.com/office/officeart/2008/layout/PictureAccentList"/>
    <dgm:cxn modelId="{F109DAE8-9864-4C1A-B3FA-8D7FA011C099}" type="presParOf" srcId="{12FB1134-447A-4520-B7CE-6C3E68974AF6}" destId="{FB32DF9D-A771-496F-8F5F-43F83AFFF94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0AC419-A02B-422B-A0FA-FAFCF439CA2C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BD1DDE-EF60-4967-AE33-B5597C14BDFB}">
      <dgm:prSet phldrT="[Текст]"/>
      <dgm:spPr/>
      <dgm:t>
        <a:bodyPr/>
        <a:lstStyle/>
        <a:p>
          <a:r>
            <a:rPr lang="uk-UA" noProof="0" dirty="0"/>
            <a:t>Цех комбікормів</a:t>
          </a:r>
        </a:p>
      </dgm:t>
    </dgm:pt>
    <dgm:pt modelId="{0C384096-AF98-40DF-A7F0-44941F938FDF}" type="parTrans" cxnId="{9721E198-0189-401C-8225-A75E39D047F1}">
      <dgm:prSet/>
      <dgm:spPr/>
      <dgm:t>
        <a:bodyPr/>
        <a:lstStyle/>
        <a:p>
          <a:endParaRPr lang="ru-RU"/>
        </a:p>
      </dgm:t>
    </dgm:pt>
    <dgm:pt modelId="{4A2AA1C8-B308-4D6F-819C-3B1C2D1F5480}" type="sibTrans" cxnId="{9721E198-0189-401C-8225-A75E39D047F1}">
      <dgm:prSet/>
      <dgm:spPr/>
      <dgm:t>
        <a:bodyPr/>
        <a:lstStyle/>
        <a:p>
          <a:endParaRPr lang="ru-RU"/>
        </a:p>
      </dgm:t>
    </dgm:pt>
    <dgm:pt modelId="{14DE9B8B-19FF-43A8-933B-64629DEBB68B}">
      <dgm:prSet phldrT="[Текст]"/>
      <dgm:spPr/>
      <dgm:t>
        <a:bodyPr/>
        <a:lstStyle/>
        <a:p>
          <a:r>
            <a:rPr lang="uk-UA" noProof="0" dirty="0"/>
            <a:t>Ферма 1</a:t>
          </a:r>
        </a:p>
      </dgm:t>
    </dgm:pt>
    <dgm:pt modelId="{5460945F-4575-4A12-A1C5-18A1252BF438}" type="parTrans" cxnId="{0A8871E5-817D-405E-8646-31DD3D73FA2D}">
      <dgm:prSet/>
      <dgm:spPr/>
      <dgm:t>
        <a:bodyPr/>
        <a:lstStyle/>
        <a:p>
          <a:endParaRPr lang="uk-UA" noProof="0" dirty="0"/>
        </a:p>
      </dgm:t>
    </dgm:pt>
    <dgm:pt modelId="{C4EAE587-4DC6-4827-AED9-57FD4E6651A9}" type="sibTrans" cxnId="{0A8871E5-817D-405E-8646-31DD3D73FA2D}">
      <dgm:prSet/>
      <dgm:spPr/>
      <dgm:t>
        <a:bodyPr/>
        <a:lstStyle/>
        <a:p>
          <a:endParaRPr lang="ru-RU"/>
        </a:p>
      </dgm:t>
    </dgm:pt>
    <dgm:pt modelId="{1A7F0775-BF70-4290-9802-9845E0E9DCFB}">
      <dgm:prSet phldrT="[Текст]"/>
      <dgm:spPr/>
      <dgm:t>
        <a:bodyPr/>
        <a:lstStyle/>
        <a:p>
          <a:r>
            <a:rPr lang="uk-UA" noProof="0" dirty="0"/>
            <a:t>Секція 1</a:t>
          </a:r>
        </a:p>
      </dgm:t>
    </dgm:pt>
    <dgm:pt modelId="{BC858306-5D01-46FC-8761-8DE9396A4717}" type="parTrans" cxnId="{E4CA09CB-DFF1-421D-9071-6575D828C89E}">
      <dgm:prSet/>
      <dgm:spPr/>
      <dgm:t>
        <a:bodyPr/>
        <a:lstStyle/>
        <a:p>
          <a:endParaRPr lang="uk-UA" noProof="0" dirty="0"/>
        </a:p>
      </dgm:t>
    </dgm:pt>
    <dgm:pt modelId="{97C0E307-5C60-4424-A490-4CC41BE13642}" type="sibTrans" cxnId="{E4CA09CB-DFF1-421D-9071-6575D828C89E}">
      <dgm:prSet/>
      <dgm:spPr/>
      <dgm:t>
        <a:bodyPr/>
        <a:lstStyle/>
        <a:p>
          <a:endParaRPr lang="ru-RU"/>
        </a:p>
      </dgm:t>
    </dgm:pt>
    <dgm:pt modelId="{87889099-5F06-4A86-B4DF-F5F2BD0D6F75}">
      <dgm:prSet phldrT="[Текст]"/>
      <dgm:spPr/>
      <dgm:t>
        <a:bodyPr/>
        <a:lstStyle/>
        <a:p>
          <a:r>
            <a:rPr lang="uk-UA" noProof="0" dirty="0"/>
            <a:t>Секція 2</a:t>
          </a:r>
        </a:p>
      </dgm:t>
    </dgm:pt>
    <dgm:pt modelId="{0AB92943-A652-4E56-8087-27C3AB1691F0}" type="parTrans" cxnId="{0FD3E801-4733-4BF9-948A-EEAB79B13DCE}">
      <dgm:prSet/>
      <dgm:spPr/>
      <dgm:t>
        <a:bodyPr/>
        <a:lstStyle/>
        <a:p>
          <a:endParaRPr lang="uk-UA" noProof="0" dirty="0"/>
        </a:p>
      </dgm:t>
    </dgm:pt>
    <dgm:pt modelId="{219E9AD1-7605-48AB-85F9-E12639447688}" type="sibTrans" cxnId="{0FD3E801-4733-4BF9-948A-EEAB79B13DCE}">
      <dgm:prSet/>
      <dgm:spPr/>
      <dgm:t>
        <a:bodyPr/>
        <a:lstStyle/>
        <a:p>
          <a:endParaRPr lang="ru-RU"/>
        </a:p>
      </dgm:t>
    </dgm:pt>
    <dgm:pt modelId="{616681A5-3F32-4596-8473-8FFF424CA2C7}">
      <dgm:prSet phldrT="[Текст]"/>
      <dgm:spPr/>
      <dgm:t>
        <a:bodyPr/>
        <a:lstStyle/>
        <a:p>
          <a:r>
            <a:rPr lang="uk-UA" noProof="0" dirty="0"/>
            <a:t>Ферма 2</a:t>
          </a:r>
        </a:p>
      </dgm:t>
    </dgm:pt>
    <dgm:pt modelId="{C5B44CA1-A699-44D0-A738-7B4ABD0F4078}" type="parTrans" cxnId="{A32436D6-C724-4983-B99F-F61FD47DE92D}">
      <dgm:prSet/>
      <dgm:spPr/>
      <dgm:t>
        <a:bodyPr/>
        <a:lstStyle/>
        <a:p>
          <a:endParaRPr lang="uk-UA" noProof="0" dirty="0"/>
        </a:p>
      </dgm:t>
    </dgm:pt>
    <dgm:pt modelId="{2642BD87-C5B1-4594-9FC8-A7EEA5AC3EB3}" type="sibTrans" cxnId="{A32436D6-C724-4983-B99F-F61FD47DE92D}">
      <dgm:prSet/>
      <dgm:spPr/>
      <dgm:t>
        <a:bodyPr/>
        <a:lstStyle/>
        <a:p>
          <a:endParaRPr lang="ru-RU"/>
        </a:p>
      </dgm:t>
    </dgm:pt>
    <dgm:pt modelId="{4B1A6999-606B-485F-9DE1-36A1FC3E237E}">
      <dgm:prSet phldrT="[Текст]"/>
      <dgm:spPr/>
      <dgm:t>
        <a:bodyPr/>
        <a:lstStyle/>
        <a:p>
          <a:r>
            <a:rPr lang="uk-UA" noProof="0" dirty="0"/>
            <a:t>Годувальниця 2</a:t>
          </a:r>
        </a:p>
      </dgm:t>
    </dgm:pt>
    <dgm:pt modelId="{747BF21F-E5E1-414B-867B-3FF3492C2D23}" type="parTrans" cxnId="{A067ECAE-E223-42A2-8EC1-A5A3441E8DF4}">
      <dgm:prSet/>
      <dgm:spPr/>
      <dgm:t>
        <a:bodyPr/>
        <a:lstStyle/>
        <a:p>
          <a:endParaRPr lang="uk-UA" noProof="0" dirty="0"/>
        </a:p>
      </dgm:t>
    </dgm:pt>
    <dgm:pt modelId="{19FA58AA-716B-4C32-A6C8-637AB5D5E3DF}" type="sibTrans" cxnId="{A067ECAE-E223-42A2-8EC1-A5A3441E8DF4}">
      <dgm:prSet/>
      <dgm:spPr/>
      <dgm:t>
        <a:bodyPr/>
        <a:lstStyle/>
        <a:p>
          <a:endParaRPr lang="ru-RU"/>
        </a:p>
      </dgm:t>
    </dgm:pt>
    <dgm:pt modelId="{C85DAD69-9986-4D37-BFE7-722BE91CEB63}" type="pres">
      <dgm:prSet presAssocID="{CE0AC419-A02B-422B-A0FA-FAFCF439CA2C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4977DDD-72E9-4DFF-8CDE-8B79F6912DA9}" type="pres">
      <dgm:prSet presAssocID="{CE0AC419-A02B-422B-A0FA-FAFCF439CA2C}" presName="hierFlow" presStyleCnt="0"/>
      <dgm:spPr/>
    </dgm:pt>
    <dgm:pt modelId="{54712F42-288D-4F51-ADDF-99C0A3E09DDA}" type="pres">
      <dgm:prSet presAssocID="{CE0AC419-A02B-422B-A0FA-FAFCF439CA2C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8483816-DFF2-48CB-9844-EBFD6CB8E7BE}" type="pres">
      <dgm:prSet presAssocID="{3FBD1DDE-EF60-4967-AE33-B5597C14BDFB}" presName="Name17" presStyleCnt="0"/>
      <dgm:spPr/>
    </dgm:pt>
    <dgm:pt modelId="{6B4D6415-31C1-4335-8A14-2764E5542D31}" type="pres">
      <dgm:prSet presAssocID="{3FBD1DDE-EF60-4967-AE33-B5597C14BDFB}" presName="level1Shape" presStyleLbl="node0" presStyleIdx="0" presStyleCnt="1">
        <dgm:presLayoutVars>
          <dgm:chPref val="3"/>
        </dgm:presLayoutVars>
      </dgm:prSet>
      <dgm:spPr/>
    </dgm:pt>
    <dgm:pt modelId="{8A9016FB-C7BE-4E06-935C-3D744E32F231}" type="pres">
      <dgm:prSet presAssocID="{3FBD1DDE-EF60-4967-AE33-B5597C14BDFB}" presName="hierChild2" presStyleCnt="0"/>
      <dgm:spPr/>
    </dgm:pt>
    <dgm:pt modelId="{A129BB93-B0F2-462A-825E-21F251664F62}" type="pres">
      <dgm:prSet presAssocID="{5460945F-4575-4A12-A1C5-18A1252BF438}" presName="Name25" presStyleLbl="parChTrans1D2" presStyleIdx="0" presStyleCnt="3"/>
      <dgm:spPr/>
    </dgm:pt>
    <dgm:pt modelId="{E9EEC09E-D5D7-4C40-BE43-1FBCB83E9148}" type="pres">
      <dgm:prSet presAssocID="{5460945F-4575-4A12-A1C5-18A1252BF438}" presName="connTx" presStyleLbl="parChTrans1D2" presStyleIdx="0" presStyleCnt="3"/>
      <dgm:spPr/>
    </dgm:pt>
    <dgm:pt modelId="{BACAB485-AB54-450F-9FA9-1DF27E0D8490}" type="pres">
      <dgm:prSet presAssocID="{14DE9B8B-19FF-43A8-933B-64629DEBB68B}" presName="Name30" presStyleCnt="0"/>
      <dgm:spPr/>
    </dgm:pt>
    <dgm:pt modelId="{5A7D06BB-7DAC-4E47-A126-56E8CC8EED84}" type="pres">
      <dgm:prSet presAssocID="{14DE9B8B-19FF-43A8-933B-64629DEBB68B}" presName="level2Shape" presStyleLbl="node2" presStyleIdx="0" presStyleCnt="3"/>
      <dgm:spPr/>
    </dgm:pt>
    <dgm:pt modelId="{7997B966-F58F-42EE-87BB-11C1BDCEF238}" type="pres">
      <dgm:prSet presAssocID="{14DE9B8B-19FF-43A8-933B-64629DEBB68B}" presName="hierChild3" presStyleCnt="0"/>
      <dgm:spPr/>
    </dgm:pt>
    <dgm:pt modelId="{FC60671E-B492-41F7-A7EF-399887337FE3}" type="pres">
      <dgm:prSet presAssocID="{C5B44CA1-A699-44D0-A738-7B4ABD0F4078}" presName="Name25" presStyleLbl="parChTrans1D2" presStyleIdx="1" presStyleCnt="3"/>
      <dgm:spPr/>
    </dgm:pt>
    <dgm:pt modelId="{3255D273-70C1-4358-99D5-4DEE1C164ABF}" type="pres">
      <dgm:prSet presAssocID="{C5B44CA1-A699-44D0-A738-7B4ABD0F4078}" presName="connTx" presStyleLbl="parChTrans1D2" presStyleIdx="1" presStyleCnt="3"/>
      <dgm:spPr/>
    </dgm:pt>
    <dgm:pt modelId="{7719879F-C29C-4699-957F-404F191BA8B7}" type="pres">
      <dgm:prSet presAssocID="{616681A5-3F32-4596-8473-8FFF424CA2C7}" presName="Name30" presStyleCnt="0"/>
      <dgm:spPr/>
    </dgm:pt>
    <dgm:pt modelId="{D46AEE1B-BBCC-44EB-8667-22139F91D718}" type="pres">
      <dgm:prSet presAssocID="{616681A5-3F32-4596-8473-8FFF424CA2C7}" presName="level2Shape" presStyleLbl="node2" presStyleIdx="1" presStyleCnt="3"/>
      <dgm:spPr/>
    </dgm:pt>
    <dgm:pt modelId="{B2145856-9FC1-4CAD-A049-05E76B61EEDF}" type="pres">
      <dgm:prSet presAssocID="{616681A5-3F32-4596-8473-8FFF424CA2C7}" presName="hierChild3" presStyleCnt="0"/>
      <dgm:spPr/>
    </dgm:pt>
    <dgm:pt modelId="{80C69F36-C516-4CDA-9A0F-99BC98E4BA95}" type="pres">
      <dgm:prSet presAssocID="{747BF21F-E5E1-414B-867B-3FF3492C2D23}" presName="Name25" presStyleLbl="parChTrans1D2" presStyleIdx="2" presStyleCnt="3"/>
      <dgm:spPr/>
    </dgm:pt>
    <dgm:pt modelId="{7D21EB39-4160-476B-9028-90FB281C4A03}" type="pres">
      <dgm:prSet presAssocID="{747BF21F-E5E1-414B-867B-3FF3492C2D23}" presName="connTx" presStyleLbl="parChTrans1D2" presStyleIdx="2" presStyleCnt="3"/>
      <dgm:spPr/>
    </dgm:pt>
    <dgm:pt modelId="{0D7DC568-662D-42A5-B88B-EAF5DD57A093}" type="pres">
      <dgm:prSet presAssocID="{4B1A6999-606B-485F-9DE1-36A1FC3E237E}" presName="Name30" presStyleCnt="0"/>
      <dgm:spPr/>
    </dgm:pt>
    <dgm:pt modelId="{18BF2935-F8C4-483E-B829-7B08EA35983C}" type="pres">
      <dgm:prSet presAssocID="{4B1A6999-606B-485F-9DE1-36A1FC3E237E}" presName="level2Shape" presStyleLbl="node2" presStyleIdx="2" presStyleCnt="3"/>
      <dgm:spPr/>
    </dgm:pt>
    <dgm:pt modelId="{23682966-8022-4AAA-B069-4E4C4D299431}" type="pres">
      <dgm:prSet presAssocID="{4B1A6999-606B-485F-9DE1-36A1FC3E237E}" presName="hierChild3" presStyleCnt="0"/>
      <dgm:spPr/>
    </dgm:pt>
    <dgm:pt modelId="{C1B635C4-4994-4F27-A7B1-7CF7D48A216C}" type="pres">
      <dgm:prSet presAssocID="{BC858306-5D01-46FC-8761-8DE9396A4717}" presName="Name25" presStyleLbl="parChTrans1D3" presStyleIdx="0" presStyleCnt="2"/>
      <dgm:spPr/>
    </dgm:pt>
    <dgm:pt modelId="{D0E51FF7-6ADD-4FE1-90ED-3B15DD311E4A}" type="pres">
      <dgm:prSet presAssocID="{BC858306-5D01-46FC-8761-8DE9396A4717}" presName="connTx" presStyleLbl="parChTrans1D3" presStyleIdx="0" presStyleCnt="2"/>
      <dgm:spPr/>
    </dgm:pt>
    <dgm:pt modelId="{76702B67-B926-464D-A361-F60E1EFC0850}" type="pres">
      <dgm:prSet presAssocID="{1A7F0775-BF70-4290-9802-9845E0E9DCFB}" presName="Name30" presStyleCnt="0"/>
      <dgm:spPr/>
    </dgm:pt>
    <dgm:pt modelId="{8BAA86C7-2486-4E90-B128-E815350CCB38}" type="pres">
      <dgm:prSet presAssocID="{1A7F0775-BF70-4290-9802-9845E0E9DCFB}" presName="level2Shape" presStyleLbl="node3" presStyleIdx="0" presStyleCnt="2" custLinFactNeighborY="-26157"/>
      <dgm:spPr/>
    </dgm:pt>
    <dgm:pt modelId="{DA0FAB1F-C79D-4F15-9410-86FD55322921}" type="pres">
      <dgm:prSet presAssocID="{1A7F0775-BF70-4290-9802-9845E0E9DCFB}" presName="hierChild3" presStyleCnt="0"/>
      <dgm:spPr/>
    </dgm:pt>
    <dgm:pt modelId="{CBE0AD4F-021A-459C-895B-E1F1E822994E}" type="pres">
      <dgm:prSet presAssocID="{0AB92943-A652-4E56-8087-27C3AB1691F0}" presName="Name25" presStyleLbl="parChTrans1D3" presStyleIdx="1" presStyleCnt="2"/>
      <dgm:spPr/>
    </dgm:pt>
    <dgm:pt modelId="{DC58E678-538C-4C62-B4EE-F9092EE5BEDC}" type="pres">
      <dgm:prSet presAssocID="{0AB92943-A652-4E56-8087-27C3AB1691F0}" presName="connTx" presStyleLbl="parChTrans1D3" presStyleIdx="1" presStyleCnt="2"/>
      <dgm:spPr/>
    </dgm:pt>
    <dgm:pt modelId="{F929F141-F4CD-420C-A84B-C2424D4FB160}" type="pres">
      <dgm:prSet presAssocID="{87889099-5F06-4A86-B4DF-F5F2BD0D6F75}" presName="Name30" presStyleCnt="0"/>
      <dgm:spPr/>
    </dgm:pt>
    <dgm:pt modelId="{31BCB316-30C3-4ADC-BD50-003CE50747D7}" type="pres">
      <dgm:prSet presAssocID="{87889099-5F06-4A86-B4DF-F5F2BD0D6F75}" presName="level2Shape" presStyleLbl="node3" presStyleIdx="1" presStyleCnt="2" custLinFactNeighborY="-29104"/>
      <dgm:spPr/>
    </dgm:pt>
    <dgm:pt modelId="{0B3049CC-87F2-4E88-A10C-6BD8C04DBD80}" type="pres">
      <dgm:prSet presAssocID="{87889099-5F06-4A86-B4DF-F5F2BD0D6F75}" presName="hierChild3" presStyleCnt="0"/>
      <dgm:spPr/>
    </dgm:pt>
    <dgm:pt modelId="{421508A7-1DE2-452D-B4EA-BEB07FF265D4}" type="pres">
      <dgm:prSet presAssocID="{CE0AC419-A02B-422B-A0FA-FAFCF439CA2C}" presName="bgShapesFlow" presStyleCnt="0"/>
      <dgm:spPr/>
    </dgm:pt>
  </dgm:ptLst>
  <dgm:cxnLst>
    <dgm:cxn modelId="{0FD3E801-4733-4BF9-948A-EEAB79B13DCE}" srcId="{4B1A6999-606B-485F-9DE1-36A1FC3E237E}" destId="{87889099-5F06-4A86-B4DF-F5F2BD0D6F75}" srcOrd="1" destOrd="0" parTransId="{0AB92943-A652-4E56-8087-27C3AB1691F0}" sibTransId="{219E9AD1-7605-48AB-85F9-E12639447688}"/>
    <dgm:cxn modelId="{F195E206-242A-406F-A430-2796D4070796}" type="presOf" srcId="{616681A5-3F32-4596-8473-8FFF424CA2C7}" destId="{D46AEE1B-BBCC-44EB-8667-22139F91D718}" srcOrd="0" destOrd="0" presId="urn:microsoft.com/office/officeart/2005/8/layout/hierarchy5"/>
    <dgm:cxn modelId="{D67D550A-D608-43F4-A0BB-95D502E81137}" type="presOf" srcId="{C5B44CA1-A699-44D0-A738-7B4ABD0F4078}" destId="{3255D273-70C1-4358-99D5-4DEE1C164ABF}" srcOrd="1" destOrd="0" presId="urn:microsoft.com/office/officeart/2005/8/layout/hierarchy5"/>
    <dgm:cxn modelId="{CAB08E11-9E6D-405D-BD75-095DCB477A08}" type="presOf" srcId="{0AB92943-A652-4E56-8087-27C3AB1691F0}" destId="{CBE0AD4F-021A-459C-895B-E1F1E822994E}" srcOrd="0" destOrd="0" presId="urn:microsoft.com/office/officeart/2005/8/layout/hierarchy5"/>
    <dgm:cxn modelId="{C0403813-9A71-4AC6-B0D6-67F3637B2755}" type="presOf" srcId="{747BF21F-E5E1-414B-867B-3FF3492C2D23}" destId="{7D21EB39-4160-476B-9028-90FB281C4A03}" srcOrd="1" destOrd="0" presId="urn:microsoft.com/office/officeart/2005/8/layout/hierarchy5"/>
    <dgm:cxn modelId="{74F9771B-FCB2-44B8-8B89-FBB9EE6E40A2}" type="presOf" srcId="{5460945F-4575-4A12-A1C5-18A1252BF438}" destId="{E9EEC09E-D5D7-4C40-BE43-1FBCB83E9148}" srcOrd="1" destOrd="0" presId="urn:microsoft.com/office/officeart/2005/8/layout/hierarchy5"/>
    <dgm:cxn modelId="{323F263E-CDA2-4263-B1B0-B2409978156C}" type="presOf" srcId="{CE0AC419-A02B-422B-A0FA-FAFCF439CA2C}" destId="{C85DAD69-9986-4D37-BFE7-722BE91CEB63}" srcOrd="0" destOrd="0" presId="urn:microsoft.com/office/officeart/2005/8/layout/hierarchy5"/>
    <dgm:cxn modelId="{0BABBD66-EC83-407F-AAA0-9DDB526A546A}" type="presOf" srcId="{C5B44CA1-A699-44D0-A738-7B4ABD0F4078}" destId="{FC60671E-B492-41F7-A7EF-399887337FE3}" srcOrd="0" destOrd="0" presId="urn:microsoft.com/office/officeart/2005/8/layout/hierarchy5"/>
    <dgm:cxn modelId="{2DCC4069-F830-4C01-9950-F2BBDCEB60B0}" type="presOf" srcId="{1A7F0775-BF70-4290-9802-9845E0E9DCFB}" destId="{8BAA86C7-2486-4E90-B128-E815350CCB38}" srcOrd="0" destOrd="0" presId="urn:microsoft.com/office/officeart/2005/8/layout/hierarchy5"/>
    <dgm:cxn modelId="{F1BF324B-37AA-4A67-92FD-EA8B6934DD69}" type="presOf" srcId="{14DE9B8B-19FF-43A8-933B-64629DEBB68B}" destId="{5A7D06BB-7DAC-4E47-A126-56E8CC8EED84}" srcOrd="0" destOrd="0" presId="urn:microsoft.com/office/officeart/2005/8/layout/hierarchy5"/>
    <dgm:cxn modelId="{4EC2F380-7B65-4DCC-AABB-5C68D98FE49E}" type="presOf" srcId="{BC858306-5D01-46FC-8761-8DE9396A4717}" destId="{D0E51FF7-6ADD-4FE1-90ED-3B15DD311E4A}" srcOrd="1" destOrd="0" presId="urn:microsoft.com/office/officeart/2005/8/layout/hierarchy5"/>
    <dgm:cxn modelId="{F7CC8287-32D3-4E02-985F-59C1695186AA}" type="presOf" srcId="{BC858306-5D01-46FC-8761-8DE9396A4717}" destId="{C1B635C4-4994-4F27-A7B1-7CF7D48A216C}" srcOrd="0" destOrd="0" presId="urn:microsoft.com/office/officeart/2005/8/layout/hierarchy5"/>
    <dgm:cxn modelId="{44A86A98-AE71-47B4-A5FD-29009A0FD2EA}" type="presOf" srcId="{4B1A6999-606B-485F-9DE1-36A1FC3E237E}" destId="{18BF2935-F8C4-483E-B829-7B08EA35983C}" srcOrd="0" destOrd="0" presId="urn:microsoft.com/office/officeart/2005/8/layout/hierarchy5"/>
    <dgm:cxn modelId="{9721E198-0189-401C-8225-A75E39D047F1}" srcId="{CE0AC419-A02B-422B-A0FA-FAFCF439CA2C}" destId="{3FBD1DDE-EF60-4967-AE33-B5597C14BDFB}" srcOrd="0" destOrd="0" parTransId="{0C384096-AF98-40DF-A7F0-44941F938FDF}" sibTransId="{4A2AA1C8-B308-4D6F-819C-3B1C2D1F5480}"/>
    <dgm:cxn modelId="{FF0905A3-02C3-4DA2-A9D0-4F45E7D73616}" type="presOf" srcId="{0AB92943-A652-4E56-8087-27C3AB1691F0}" destId="{DC58E678-538C-4C62-B4EE-F9092EE5BEDC}" srcOrd="1" destOrd="0" presId="urn:microsoft.com/office/officeart/2005/8/layout/hierarchy5"/>
    <dgm:cxn modelId="{A067ECAE-E223-42A2-8EC1-A5A3441E8DF4}" srcId="{3FBD1DDE-EF60-4967-AE33-B5597C14BDFB}" destId="{4B1A6999-606B-485F-9DE1-36A1FC3E237E}" srcOrd="2" destOrd="0" parTransId="{747BF21F-E5E1-414B-867B-3FF3492C2D23}" sibTransId="{19FA58AA-716B-4C32-A6C8-637AB5D5E3DF}"/>
    <dgm:cxn modelId="{A464E2C6-3586-4C2F-85BF-13110AEFE26A}" type="presOf" srcId="{5460945F-4575-4A12-A1C5-18A1252BF438}" destId="{A129BB93-B0F2-462A-825E-21F251664F62}" srcOrd="0" destOrd="0" presId="urn:microsoft.com/office/officeart/2005/8/layout/hierarchy5"/>
    <dgm:cxn modelId="{E4CA09CB-DFF1-421D-9071-6575D828C89E}" srcId="{4B1A6999-606B-485F-9DE1-36A1FC3E237E}" destId="{1A7F0775-BF70-4290-9802-9845E0E9DCFB}" srcOrd="0" destOrd="0" parTransId="{BC858306-5D01-46FC-8761-8DE9396A4717}" sibTransId="{97C0E307-5C60-4424-A490-4CC41BE13642}"/>
    <dgm:cxn modelId="{A32436D6-C724-4983-B99F-F61FD47DE92D}" srcId="{3FBD1DDE-EF60-4967-AE33-B5597C14BDFB}" destId="{616681A5-3F32-4596-8473-8FFF424CA2C7}" srcOrd="1" destOrd="0" parTransId="{C5B44CA1-A699-44D0-A738-7B4ABD0F4078}" sibTransId="{2642BD87-C5B1-4594-9FC8-A7EEA5AC3EB3}"/>
    <dgm:cxn modelId="{0A8871E5-817D-405E-8646-31DD3D73FA2D}" srcId="{3FBD1DDE-EF60-4967-AE33-B5597C14BDFB}" destId="{14DE9B8B-19FF-43A8-933B-64629DEBB68B}" srcOrd="0" destOrd="0" parTransId="{5460945F-4575-4A12-A1C5-18A1252BF438}" sibTransId="{C4EAE587-4DC6-4827-AED9-57FD4E6651A9}"/>
    <dgm:cxn modelId="{9F172EE8-205E-43EC-B64F-C02085751C25}" type="presOf" srcId="{747BF21F-E5E1-414B-867B-3FF3492C2D23}" destId="{80C69F36-C516-4CDA-9A0F-99BC98E4BA95}" srcOrd="0" destOrd="0" presId="urn:microsoft.com/office/officeart/2005/8/layout/hierarchy5"/>
    <dgm:cxn modelId="{A29018F1-ABCD-4780-8024-418896F20E49}" type="presOf" srcId="{3FBD1DDE-EF60-4967-AE33-B5597C14BDFB}" destId="{6B4D6415-31C1-4335-8A14-2764E5542D31}" srcOrd="0" destOrd="0" presId="urn:microsoft.com/office/officeart/2005/8/layout/hierarchy5"/>
    <dgm:cxn modelId="{E1DCC3FE-8C7B-48D9-BB63-803523A5424C}" type="presOf" srcId="{87889099-5F06-4A86-B4DF-F5F2BD0D6F75}" destId="{31BCB316-30C3-4ADC-BD50-003CE50747D7}" srcOrd="0" destOrd="0" presId="urn:microsoft.com/office/officeart/2005/8/layout/hierarchy5"/>
    <dgm:cxn modelId="{41A544F3-CD62-41EB-9FD7-2CDD85C6BA5A}" type="presParOf" srcId="{C85DAD69-9986-4D37-BFE7-722BE91CEB63}" destId="{24977DDD-72E9-4DFF-8CDE-8B79F6912DA9}" srcOrd="0" destOrd="0" presId="urn:microsoft.com/office/officeart/2005/8/layout/hierarchy5"/>
    <dgm:cxn modelId="{52253D8B-2DE9-472D-B635-3EC6A64CAADF}" type="presParOf" srcId="{24977DDD-72E9-4DFF-8CDE-8B79F6912DA9}" destId="{54712F42-288D-4F51-ADDF-99C0A3E09DDA}" srcOrd="0" destOrd="0" presId="urn:microsoft.com/office/officeart/2005/8/layout/hierarchy5"/>
    <dgm:cxn modelId="{B1389952-AC37-45D5-8639-14CC86B5A55B}" type="presParOf" srcId="{54712F42-288D-4F51-ADDF-99C0A3E09DDA}" destId="{48483816-DFF2-48CB-9844-EBFD6CB8E7BE}" srcOrd="0" destOrd="0" presId="urn:microsoft.com/office/officeart/2005/8/layout/hierarchy5"/>
    <dgm:cxn modelId="{297FC5F6-8227-4434-9664-694EEC26A6C0}" type="presParOf" srcId="{48483816-DFF2-48CB-9844-EBFD6CB8E7BE}" destId="{6B4D6415-31C1-4335-8A14-2764E5542D31}" srcOrd="0" destOrd="0" presId="urn:microsoft.com/office/officeart/2005/8/layout/hierarchy5"/>
    <dgm:cxn modelId="{85AF7718-709B-41BB-B8FD-49F4AC0410F9}" type="presParOf" srcId="{48483816-DFF2-48CB-9844-EBFD6CB8E7BE}" destId="{8A9016FB-C7BE-4E06-935C-3D744E32F231}" srcOrd="1" destOrd="0" presId="urn:microsoft.com/office/officeart/2005/8/layout/hierarchy5"/>
    <dgm:cxn modelId="{AAB4CA56-AF56-4ECD-9278-FA7B6B93D633}" type="presParOf" srcId="{8A9016FB-C7BE-4E06-935C-3D744E32F231}" destId="{A129BB93-B0F2-462A-825E-21F251664F62}" srcOrd="0" destOrd="0" presId="urn:microsoft.com/office/officeart/2005/8/layout/hierarchy5"/>
    <dgm:cxn modelId="{8A3D758F-EA30-48F3-A8B1-685311D6F290}" type="presParOf" srcId="{A129BB93-B0F2-462A-825E-21F251664F62}" destId="{E9EEC09E-D5D7-4C40-BE43-1FBCB83E9148}" srcOrd="0" destOrd="0" presId="urn:microsoft.com/office/officeart/2005/8/layout/hierarchy5"/>
    <dgm:cxn modelId="{446D5E76-6905-4FA4-9CC2-2D891B5A122D}" type="presParOf" srcId="{8A9016FB-C7BE-4E06-935C-3D744E32F231}" destId="{BACAB485-AB54-450F-9FA9-1DF27E0D8490}" srcOrd="1" destOrd="0" presId="urn:microsoft.com/office/officeart/2005/8/layout/hierarchy5"/>
    <dgm:cxn modelId="{0F72311E-5846-43B8-BFA1-071A6184D3F2}" type="presParOf" srcId="{BACAB485-AB54-450F-9FA9-1DF27E0D8490}" destId="{5A7D06BB-7DAC-4E47-A126-56E8CC8EED84}" srcOrd="0" destOrd="0" presId="urn:microsoft.com/office/officeart/2005/8/layout/hierarchy5"/>
    <dgm:cxn modelId="{878DC0D1-9FF9-4D54-B9E0-CF625F55DD6F}" type="presParOf" srcId="{BACAB485-AB54-450F-9FA9-1DF27E0D8490}" destId="{7997B966-F58F-42EE-87BB-11C1BDCEF238}" srcOrd="1" destOrd="0" presId="urn:microsoft.com/office/officeart/2005/8/layout/hierarchy5"/>
    <dgm:cxn modelId="{24840243-B108-4421-ACEE-45352B2CF1D9}" type="presParOf" srcId="{8A9016FB-C7BE-4E06-935C-3D744E32F231}" destId="{FC60671E-B492-41F7-A7EF-399887337FE3}" srcOrd="2" destOrd="0" presId="urn:microsoft.com/office/officeart/2005/8/layout/hierarchy5"/>
    <dgm:cxn modelId="{A2C20DF1-C438-487D-8F69-C69528680436}" type="presParOf" srcId="{FC60671E-B492-41F7-A7EF-399887337FE3}" destId="{3255D273-70C1-4358-99D5-4DEE1C164ABF}" srcOrd="0" destOrd="0" presId="urn:microsoft.com/office/officeart/2005/8/layout/hierarchy5"/>
    <dgm:cxn modelId="{3F2132D1-B5C2-4F36-9CE8-630481922BD2}" type="presParOf" srcId="{8A9016FB-C7BE-4E06-935C-3D744E32F231}" destId="{7719879F-C29C-4699-957F-404F191BA8B7}" srcOrd="3" destOrd="0" presId="urn:microsoft.com/office/officeart/2005/8/layout/hierarchy5"/>
    <dgm:cxn modelId="{E5631CE3-D73D-47E9-B2EC-1E5AD7FD596A}" type="presParOf" srcId="{7719879F-C29C-4699-957F-404F191BA8B7}" destId="{D46AEE1B-BBCC-44EB-8667-22139F91D718}" srcOrd="0" destOrd="0" presId="urn:microsoft.com/office/officeart/2005/8/layout/hierarchy5"/>
    <dgm:cxn modelId="{F19158C0-D4DF-4A4C-A183-04FD818253D2}" type="presParOf" srcId="{7719879F-C29C-4699-957F-404F191BA8B7}" destId="{B2145856-9FC1-4CAD-A049-05E76B61EEDF}" srcOrd="1" destOrd="0" presId="urn:microsoft.com/office/officeart/2005/8/layout/hierarchy5"/>
    <dgm:cxn modelId="{BE6297C3-A19C-40BF-8890-DCBCC3097AC8}" type="presParOf" srcId="{8A9016FB-C7BE-4E06-935C-3D744E32F231}" destId="{80C69F36-C516-4CDA-9A0F-99BC98E4BA95}" srcOrd="4" destOrd="0" presId="urn:microsoft.com/office/officeart/2005/8/layout/hierarchy5"/>
    <dgm:cxn modelId="{7F15BB86-EA2F-4BD8-AF2D-94FAF9DBFEB5}" type="presParOf" srcId="{80C69F36-C516-4CDA-9A0F-99BC98E4BA95}" destId="{7D21EB39-4160-476B-9028-90FB281C4A03}" srcOrd="0" destOrd="0" presId="urn:microsoft.com/office/officeart/2005/8/layout/hierarchy5"/>
    <dgm:cxn modelId="{AFF925FC-9E8E-4941-A5D0-18143A4E0D13}" type="presParOf" srcId="{8A9016FB-C7BE-4E06-935C-3D744E32F231}" destId="{0D7DC568-662D-42A5-B88B-EAF5DD57A093}" srcOrd="5" destOrd="0" presId="urn:microsoft.com/office/officeart/2005/8/layout/hierarchy5"/>
    <dgm:cxn modelId="{15D03B60-948C-47DC-8621-1B93F66C5490}" type="presParOf" srcId="{0D7DC568-662D-42A5-B88B-EAF5DD57A093}" destId="{18BF2935-F8C4-483E-B829-7B08EA35983C}" srcOrd="0" destOrd="0" presId="urn:microsoft.com/office/officeart/2005/8/layout/hierarchy5"/>
    <dgm:cxn modelId="{B0F1D24D-6992-47FD-8416-0CFC78972743}" type="presParOf" srcId="{0D7DC568-662D-42A5-B88B-EAF5DD57A093}" destId="{23682966-8022-4AAA-B069-4E4C4D299431}" srcOrd="1" destOrd="0" presId="urn:microsoft.com/office/officeart/2005/8/layout/hierarchy5"/>
    <dgm:cxn modelId="{33C5636C-7217-4F30-B1F6-88578704E71B}" type="presParOf" srcId="{23682966-8022-4AAA-B069-4E4C4D299431}" destId="{C1B635C4-4994-4F27-A7B1-7CF7D48A216C}" srcOrd="0" destOrd="0" presId="urn:microsoft.com/office/officeart/2005/8/layout/hierarchy5"/>
    <dgm:cxn modelId="{9C0EA72F-F41D-46ED-8856-A5B60545014B}" type="presParOf" srcId="{C1B635C4-4994-4F27-A7B1-7CF7D48A216C}" destId="{D0E51FF7-6ADD-4FE1-90ED-3B15DD311E4A}" srcOrd="0" destOrd="0" presId="urn:microsoft.com/office/officeart/2005/8/layout/hierarchy5"/>
    <dgm:cxn modelId="{0EAF5C72-4795-4449-AD72-0235AD3DA3AA}" type="presParOf" srcId="{23682966-8022-4AAA-B069-4E4C4D299431}" destId="{76702B67-B926-464D-A361-F60E1EFC0850}" srcOrd="1" destOrd="0" presId="urn:microsoft.com/office/officeart/2005/8/layout/hierarchy5"/>
    <dgm:cxn modelId="{2B54ED27-E0DA-41C5-8AA7-C1A686530675}" type="presParOf" srcId="{76702B67-B926-464D-A361-F60E1EFC0850}" destId="{8BAA86C7-2486-4E90-B128-E815350CCB38}" srcOrd="0" destOrd="0" presId="urn:microsoft.com/office/officeart/2005/8/layout/hierarchy5"/>
    <dgm:cxn modelId="{A459985B-2C10-475F-9784-06ADE7121233}" type="presParOf" srcId="{76702B67-B926-464D-A361-F60E1EFC0850}" destId="{DA0FAB1F-C79D-4F15-9410-86FD55322921}" srcOrd="1" destOrd="0" presId="urn:microsoft.com/office/officeart/2005/8/layout/hierarchy5"/>
    <dgm:cxn modelId="{7E1F4140-BB09-49A2-80DF-77E13EAF1DA6}" type="presParOf" srcId="{23682966-8022-4AAA-B069-4E4C4D299431}" destId="{CBE0AD4F-021A-459C-895B-E1F1E822994E}" srcOrd="2" destOrd="0" presId="urn:microsoft.com/office/officeart/2005/8/layout/hierarchy5"/>
    <dgm:cxn modelId="{89A63C8F-ECBC-4D5A-BE6D-0684E54A7540}" type="presParOf" srcId="{CBE0AD4F-021A-459C-895B-E1F1E822994E}" destId="{DC58E678-538C-4C62-B4EE-F9092EE5BEDC}" srcOrd="0" destOrd="0" presId="urn:microsoft.com/office/officeart/2005/8/layout/hierarchy5"/>
    <dgm:cxn modelId="{18F08E45-C986-47BD-A9C7-C9B87D297EA5}" type="presParOf" srcId="{23682966-8022-4AAA-B069-4E4C4D299431}" destId="{F929F141-F4CD-420C-A84B-C2424D4FB160}" srcOrd="3" destOrd="0" presId="urn:microsoft.com/office/officeart/2005/8/layout/hierarchy5"/>
    <dgm:cxn modelId="{53D92A05-E6CA-4D91-8A5D-15DC903D0E5D}" type="presParOf" srcId="{F929F141-F4CD-420C-A84B-C2424D4FB160}" destId="{31BCB316-30C3-4ADC-BD50-003CE50747D7}" srcOrd="0" destOrd="0" presId="urn:microsoft.com/office/officeart/2005/8/layout/hierarchy5"/>
    <dgm:cxn modelId="{5769AFCA-4646-4F21-9DD6-CE395161D4AC}" type="presParOf" srcId="{F929F141-F4CD-420C-A84B-C2424D4FB160}" destId="{0B3049CC-87F2-4E88-A10C-6BD8C04DBD80}" srcOrd="1" destOrd="0" presId="urn:microsoft.com/office/officeart/2005/8/layout/hierarchy5"/>
    <dgm:cxn modelId="{AF8F33AB-E961-42CF-A3C2-021388E73F55}" type="presParOf" srcId="{C85DAD69-9986-4D37-BFE7-722BE91CEB63}" destId="{421508A7-1DE2-452D-B4EA-BEB07FF265D4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6958FE-58B4-4CF0-A680-677FD43EAE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A78316D-5A19-4C06-8EC8-590B03A26005}">
      <dgm:prSet/>
      <dgm:spPr/>
      <dgm:t>
        <a:bodyPr/>
        <a:lstStyle/>
        <a:p>
          <a:r>
            <a:rPr lang="ru-RU" dirty="0" err="1"/>
            <a:t>Здійснюється</a:t>
          </a:r>
          <a:r>
            <a:rPr lang="ru-RU" dirty="0"/>
            <a:t> </a:t>
          </a:r>
          <a:r>
            <a:rPr lang="ru-RU" dirty="0" err="1"/>
            <a:t>прив'язка</a:t>
          </a:r>
          <a:r>
            <a:rPr lang="ru-RU" dirty="0"/>
            <a:t> </a:t>
          </a:r>
          <a:r>
            <a:rPr lang="ru-RU" dirty="0" err="1"/>
            <a:t>користувача</a:t>
          </a:r>
          <a:r>
            <a:rPr lang="ru-RU" dirty="0"/>
            <a:t> до </a:t>
          </a:r>
          <a:r>
            <a:rPr lang="ru-RU" dirty="0" err="1"/>
            <a:t>виробничого</a:t>
          </a:r>
          <a:r>
            <a:rPr lang="ru-RU" dirty="0"/>
            <a:t> </a:t>
          </a:r>
          <a:r>
            <a:rPr lang="ru-RU" dirty="0" err="1"/>
            <a:t>майданчика</a:t>
          </a:r>
          <a:r>
            <a:rPr lang="ru-RU" dirty="0"/>
            <a:t> та посади.</a:t>
          </a:r>
        </a:p>
      </dgm:t>
    </dgm:pt>
    <dgm:pt modelId="{D28CDC50-596F-4A35-AA08-5BB9A6E2D41D}" type="parTrans" cxnId="{7265CB7C-76B3-4F94-97F1-D01B48DE43EF}">
      <dgm:prSet/>
      <dgm:spPr/>
      <dgm:t>
        <a:bodyPr/>
        <a:lstStyle/>
        <a:p>
          <a:endParaRPr lang="ru-RU"/>
        </a:p>
      </dgm:t>
    </dgm:pt>
    <dgm:pt modelId="{DFF2619F-BBEF-4200-A413-9027CA7FCB09}" type="sibTrans" cxnId="{7265CB7C-76B3-4F94-97F1-D01B48DE43EF}">
      <dgm:prSet/>
      <dgm:spPr/>
      <dgm:t>
        <a:bodyPr/>
        <a:lstStyle/>
        <a:p>
          <a:endParaRPr lang="ru-RU"/>
        </a:p>
      </dgm:t>
    </dgm:pt>
    <dgm:pt modelId="{2BCFB278-693D-45ED-A556-088526385881}">
      <dgm:prSet/>
      <dgm:spPr/>
      <dgm:t>
        <a:bodyPr/>
        <a:lstStyle/>
        <a:p>
          <a:r>
            <a:rPr lang="ru-RU" dirty="0"/>
            <a:t>При перекладі користувача з одного до іншого підрозділу доступ змінюється автоматично.</a:t>
          </a:r>
          <a:endParaRPr lang="uk-UA" dirty="0"/>
        </a:p>
      </dgm:t>
    </dgm:pt>
    <dgm:pt modelId="{0385A811-74F6-4E9E-BEC7-4161EED950BA}" type="parTrans" cxnId="{E693F1DB-2839-479F-BBDB-5ADB2C0383B8}">
      <dgm:prSet/>
      <dgm:spPr/>
      <dgm:t>
        <a:bodyPr/>
        <a:lstStyle/>
        <a:p>
          <a:endParaRPr lang="uk-UA"/>
        </a:p>
      </dgm:t>
    </dgm:pt>
    <dgm:pt modelId="{1DF8A7BD-4217-402D-A8CB-CD5452D35798}" type="sibTrans" cxnId="{E693F1DB-2839-479F-BBDB-5ADB2C0383B8}">
      <dgm:prSet/>
      <dgm:spPr/>
      <dgm:t>
        <a:bodyPr/>
        <a:lstStyle/>
        <a:p>
          <a:endParaRPr lang="uk-UA"/>
        </a:p>
      </dgm:t>
    </dgm:pt>
    <dgm:pt modelId="{CA95469C-5B73-41F4-B687-66C20C004A55}">
      <dgm:prSet/>
      <dgm:spPr/>
      <dgm:t>
        <a:bodyPr/>
        <a:lstStyle/>
        <a:p>
          <a:r>
            <a:rPr lang="ru-RU" dirty="0"/>
            <a:t>Документи конкретного підрозділу/майданчика можуть бачити/коригувати лише користувачі, які мають відповідний доступ.</a:t>
          </a:r>
          <a:endParaRPr lang="uk-UA" dirty="0"/>
        </a:p>
      </dgm:t>
    </dgm:pt>
    <dgm:pt modelId="{0944AC3C-DFB2-4288-9FCA-489C3773A357}" type="parTrans" cxnId="{88354EA3-F268-435C-B587-7117E32C382E}">
      <dgm:prSet/>
      <dgm:spPr/>
      <dgm:t>
        <a:bodyPr/>
        <a:lstStyle/>
        <a:p>
          <a:endParaRPr lang="uk-UA"/>
        </a:p>
      </dgm:t>
    </dgm:pt>
    <dgm:pt modelId="{6FDF45B7-2988-49E3-A956-501D234D5FEA}" type="sibTrans" cxnId="{88354EA3-F268-435C-B587-7117E32C382E}">
      <dgm:prSet/>
      <dgm:spPr/>
      <dgm:t>
        <a:bodyPr/>
        <a:lstStyle/>
        <a:p>
          <a:endParaRPr lang="uk-UA"/>
        </a:p>
      </dgm:t>
    </dgm:pt>
    <dgm:pt modelId="{5AEBA23F-F739-4633-BA14-C670116E75C2}">
      <dgm:prSet/>
      <dgm:spPr/>
      <dgm:t>
        <a:bodyPr/>
        <a:lstStyle/>
        <a:p>
          <a:r>
            <a:rPr lang="ru-RU" dirty="0"/>
            <a:t>Усі документи, підтверджені відповідальною особою, заборонено коригувати.</a:t>
          </a:r>
          <a:endParaRPr lang="uk-UA" dirty="0"/>
        </a:p>
      </dgm:t>
    </dgm:pt>
    <dgm:pt modelId="{9DFFB94F-538F-4F34-AFDD-BC81EA8FCF8F}" type="parTrans" cxnId="{FFCE97C3-BEC2-449F-8F6B-0F399FD89CDF}">
      <dgm:prSet/>
      <dgm:spPr/>
      <dgm:t>
        <a:bodyPr/>
        <a:lstStyle/>
        <a:p>
          <a:endParaRPr lang="uk-UA"/>
        </a:p>
      </dgm:t>
    </dgm:pt>
    <dgm:pt modelId="{D41C1063-BA4F-4F13-87D2-E296F5358E98}" type="sibTrans" cxnId="{FFCE97C3-BEC2-449F-8F6B-0F399FD89CDF}">
      <dgm:prSet/>
      <dgm:spPr/>
      <dgm:t>
        <a:bodyPr/>
        <a:lstStyle/>
        <a:p>
          <a:endParaRPr lang="uk-UA"/>
        </a:p>
      </dgm:t>
    </dgm:pt>
    <dgm:pt modelId="{4D1A07CA-F7E0-4911-82CC-6A5E16C4551E}">
      <dgm:prSet/>
      <dgm:spPr/>
      <dgm:t>
        <a:bodyPr/>
        <a:lstStyle/>
        <a:p>
          <a:r>
            <a:rPr lang="ru-RU" dirty="0"/>
            <a:t>Ведеться облік часу підтвердження документа.</a:t>
          </a:r>
          <a:endParaRPr lang="uk-UA" dirty="0"/>
        </a:p>
      </dgm:t>
    </dgm:pt>
    <dgm:pt modelId="{9311FC98-D2AB-4308-AF9A-B57319C075D0}" type="parTrans" cxnId="{0407F1F7-742F-4832-94CB-0FB239C77F34}">
      <dgm:prSet/>
      <dgm:spPr/>
      <dgm:t>
        <a:bodyPr/>
        <a:lstStyle/>
        <a:p>
          <a:endParaRPr lang="uk-UA"/>
        </a:p>
      </dgm:t>
    </dgm:pt>
    <dgm:pt modelId="{F86C6052-194A-4926-A54D-AB8D4DEF4440}" type="sibTrans" cxnId="{0407F1F7-742F-4832-94CB-0FB239C77F34}">
      <dgm:prSet/>
      <dgm:spPr/>
      <dgm:t>
        <a:bodyPr/>
        <a:lstStyle/>
        <a:p>
          <a:endParaRPr lang="uk-UA"/>
        </a:p>
      </dgm:t>
    </dgm:pt>
    <dgm:pt modelId="{2FFDFB78-650E-4440-BAF6-4085F936A759}" type="pres">
      <dgm:prSet presAssocID="{986958FE-58B4-4CF0-A680-677FD43EAE97}" presName="linear" presStyleCnt="0">
        <dgm:presLayoutVars>
          <dgm:animLvl val="lvl"/>
          <dgm:resizeHandles val="exact"/>
        </dgm:presLayoutVars>
      </dgm:prSet>
      <dgm:spPr/>
    </dgm:pt>
    <dgm:pt modelId="{FAE70D89-0243-47E7-8E93-50727CE831CA}" type="pres">
      <dgm:prSet presAssocID="{EA78316D-5A19-4C06-8EC8-590B03A2600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DA54D14-E974-426F-A4F6-B1390FED6ECD}" type="pres">
      <dgm:prSet presAssocID="{DFF2619F-BBEF-4200-A413-9027CA7FCB09}" presName="spacer" presStyleCnt="0"/>
      <dgm:spPr/>
    </dgm:pt>
    <dgm:pt modelId="{9F856352-CAFB-4421-9F60-BAEF9FB5890E}" type="pres">
      <dgm:prSet presAssocID="{2BCFB278-693D-45ED-A556-08852638588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21B0F7E-A6F5-4C5A-BA38-29DDFB987804}" type="pres">
      <dgm:prSet presAssocID="{1DF8A7BD-4217-402D-A8CB-CD5452D35798}" presName="spacer" presStyleCnt="0"/>
      <dgm:spPr/>
    </dgm:pt>
    <dgm:pt modelId="{86360AA4-4723-49A1-81AD-4E317E1252D6}" type="pres">
      <dgm:prSet presAssocID="{CA95469C-5B73-41F4-B687-66C20C004A5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5328E51-8706-433A-8F19-9608A18F8D68}" type="pres">
      <dgm:prSet presAssocID="{6FDF45B7-2988-49E3-A956-501D234D5FEA}" presName="spacer" presStyleCnt="0"/>
      <dgm:spPr/>
    </dgm:pt>
    <dgm:pt modelId="{AECEDA9C-DFC4-4ABA-B28F-07CC49429ECE}" type="pres">
      <dgm:prSet presAssocID="{5AEBA23F-F739-4633-BA14-C670116E75C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313B721-C7F0-470D-BC33-53671F0E39DA}" type="pres">
      <dgm:prSet presAssocID="{D41C1063-BA4F-4F13-87D2-E296F5358E98}" presName="spacer" presStyleCnt="0"/>
      <dgm:spPr/>
    </dgm:pt>
    <dgm:pt modelId="{4D58A025-7F2E-4C37-AA7B-CFB766AA48AB}" type="pres">
      <dgm:prSet presAssocID="{4D1A07CA-F7E0-4911-82CC-6A5E16C4551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0344C0D-1C74-4D70-BC1F-189464B3189D}" type="presOf" srcId="{2BCFB278-693D-45ED-A556-088526385881}" destId="{9F856352-CAFB-4421-9F60-BAEF9FB5890E}" srcOrd="0" destOrd="0" presId="urn:microsoft.com/office/officeart/2005/8/layout/vList2"/>
    <dgm:cxn modelId="{FCCC4B35-1D72-4712-8B98-CBED213507B4}" type="presOf" srcId="{EA78316D-5A19-4C06-8EC8-590B03A26005}" destId="{FAE70D89-0243-47E7-8E93-50727CE831CA}" srcOrd="0" destOrd="0" presId="urn:microsoft.com/office/officeart/2005/8/layout/vList2"/>
    <dgm:cxn modelId="{1CFA073E-836F-401D-986F-E72FF55E2EA6}" type="presOf" srcId="{4D1A07CA-F7E0-4911-82CC-6A5E16C4551E}" destId="{4D58A025-7F2E-4C37-AA7B-CFB766AA48AB}" srcOrd="0" destOrd="0" presId="urn:microsoft.com/office/officeart/2005/8/layout/vList2"/>
    <dgm:cxn modelId="{7265CB7C-76B3-4F94-97F1-D01B48DE43EF}" srcId="{986958FE-58B4-4CF0-A680-677FD43EAE97}" destId="{EA78316D-5A19-4C06-8EC8-590B03A26005}" srcOrd="0" destOrd="0" parTransId="{D28CDC50-596F-4A35-AA08-5BB9A6E2D41D}" sibTransId="{DFF2619F-BBEF-4200-A413-9027CA7FCB09}"/>
    <dgm:cxn modelId="{E7281E98-CD11-4F27-979B-161B2EF0F01E}" type="presOf" srcId="{986958FE-58B4-4CF0-A680-677FD43EAE97}" destId="{2FFDFB78-650E-4440-BAF6-4085F936A759}" srcOrd="0" destOrd="0" presId="urn:microsoft.com/office/officeart/2005/8/layout/vList2"/>
    <dgm:cxn modelId="{A286FD9D-0C71-40EE-91FD-0C92621F5A3C}" type="presOf" srcId="{CA95469C-5B73-41F4-B687-66C20C004A55}" destId="{86360AA4-4723-49A1-81AD-4E317E1252D6}" srcOrd="0" destOrd="0" presId="urn:microsoft.com/office/officeart/2005/8/layout/vList2"/>
    <dgm:cxn modelId="{88354EA3-F268-435C-B587-7117E32C382E}" srcId="{986958FE-58B4-4CF0-A680-677FD43EAE97}" destId="{CA95469C-5B73-41F4-B687-66C20C004A55}" srcOrd="2" destOrd="0" parTransId="{0944AC3C-DFB2-4288-9FCA-489C3773A357}" sibTransId="{6FDF45B7-2988-49E3-A956-501D234D5FEA}"/>
    <dgm:cxn modelId="{B198FCAB-A457-4598-A706-DF6EA15C5EBC}" type="presOf" srcId="{5AEBA23F-F739-4633-BA14-C670116E75C2}" destId="{AECEDA9C-DFC4-4ABA-B28F-07CC49429ECE}" srcOrd="0" destOrd="0" presId="urn:microsoft.com/office/officeart/2005/8/layout/vList2"/>
    <dgm:cxn modelId="{FFCE97C3-BEC2-449F-8F6B-0F399FD89CDF}" srcId="{986958FE-58B4-4CF0-A680-677FD43EAE97}" destId="{5AEBA23F-F739-4633-BA14-C670116E75C2}" srcOrd="3" destOrd="0" parTransId="{9DFFB94F-538F-4F34-AFDD-BC81EA8FCF8F}" sibTransId="{D41C1063-BA4F-4F13-87D2-E296F5358E98}"/>
    <dgm:cxn modelId="{E693F1DB-2839-479F-BBDB-5ADB2C0383B8}" srcId="{986958FE-58B4-4CF0-A680-677FD43EAE97}" destId="{2BCFB278-693D-45ED-A556-088526385881}" srcOrd="1" destOrd="0" parTransId="{0385A811-74F6-4E9E-BEC7-4161EED950BA}" sibTransId="{1DF8A7BD-4217-402D-A8CB-CD5452D35798}"/>
    <dgm:cxn modelId="{0407F1F7-742F-4832-94CB-0FB239C77F34}" srcId="{986958FE-58B4-4CF0-A680-677FD43EAE97}" destId="{4D1A07CA-F7E0-4911-82CC-6A5E16C4551E}" srcOrd="4" destOrd="0" parTransId="{9311FC98-D2AB-4308-AF9A-B57319C075D0}" sibTransId="{F86C6052-194A-4926-A54D-AB8D4DEF4440}"/>
    <dgm:cxn modelId="{34919EBF-F91C-434B-9852-15E80DA41F38}" type="presParOf" srcId="{2FFDFB78-650E-4440-BAF6-4085F936A759}" destId="{FAE70D89-0243-47E7-8E93-50727CE831CA}" srcOrd="0" destOrd="0" presId="urn:microsoft.com/office/officeart/2005/8/layout/vList2"/>
    <dgm:cxn modelId="{0B4B1F86-8AFE-41E6-9E37-482F31CC9544}" type="presParOf" srcId="{2FFDFB78-650E-4440-BAF6-4085F936A759}" destId="{ADA54D14-E974-426F-A4F6-B1390FED6ECD}" srcOrd="1" destOrd="0" presId="urn:microsoft.com/office/officeart/2005/8/layout/vList2"/>
    <dgm:cxn modelId="{BC2E29EC-EB67-4C2B-BAF5-B1DD69B8D58B}" type="presParOf" srcId="{2FFDFB78-650E-4440-BAF6-4085F936A759}" destId="{9F856352-CAFB-4421-9F60-BAEF9FB5890E}" srcOrd="2" destOrd="0" presId="urn:microsoft.com/office/officeart/2005/8/layout/vList2"/>
    <dgm:cxn modelId="{987C59E4-CEB9-4100-BE22-268B94D342E7}" type="presParOf" srcId="{2FFDFB78-650E-4440-BAF6-4085F936A759}" destId="{821B0F7E-A6F5-4C5A-BA38-29DDFB987804}" srcOrd="3" destOrd="0" presId="urn:microsoft.com/office/officeart/2005/8/layout/vList2"/>
    <dgm:cxn modelId="{1383FB58-08D8-47EF-9303-8A5D84765759}" type="presParOf" srcId="{2FFDFB78-650E-4440-BAF6-4085F936A759}" destId="{86360AA4-4723-49A1-81AD-4E317E1252D6}" srcOrd="4" destOrd="0" presId="urn:microsoft.com/office/officeart/2005/8/layout/vList2"/>
    <dgm:cxn modelId="{E671D950-18FE-457D-B2EE-E01AC97D46F0}" type="presParOf" srcId="{2FFDFB78-650E-4440-BAF6-4085F936A759}" destId="{95328E51-8706-433A-8F19-9608A18F8D68}" srcOrd="5" destOrd="0" presId="urn:microsoft.com/office/officeart/2005/8/layout/vList2"/>
    <dgm:cxn modelId="{8D3AA82A-27A8-4C3D-A154-6B1F9DF3C2D7}" type="presParOf" srcId="{2FFDFB78-650E-4440-BAF6-4085F936A759}" destId="{AECEDA9C-DFC4-4ABA-B28F-07CC49429ECE}" srcOrd="6" destOrd="0" presId="urn:microsoft.com/office/officeart/2005/8/layout/vList2"/>
    <dgm:cxn modelId="{2398DBF3-CD6D-4A25-A24C-AB0B495AC512}" type="presParOf" srcId="{2FFDFB78-650E-4440-BAF6-4085F936A759}" destId="{4313B721-C7F0-470D-BC33-53671F0E39DA}" srcOrd="7" destOrd="0" presId="urn:microsoft.com/office/officeart/2005/8/layout/vList2"/>
    <dgm:cxn modelId="{B57B130F-7F0F-401B-BF20-814CBD457854}" type="presParOf" srcId="{2FFDFB78-650E-4440-BAF6-4085F936A759}" destId="{4D58A025-7F2E-4C37-AA7B-CFB766AA48A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8176D6-714E-47F1-ABB7-2F675E1622F3}">
      <dsp:nvSpPr>
        <dsp:cNvPr id="0" name=""/>
        <dsp:cNvSpPr/>
      </dsp:nvSpPr>
      <dsp:spPr>
        <a:xfrm rot="10800000">
          <a:off x="957328" y="3564"/>
          <a:ext cx="2984626" cy="82224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58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Молочна продукція</a:t>
          </a:r>
        </a:p>
      </dsp:txBody>
      <dsp:txXfrm rot="10800000">
        <a:off x="1162889" y="3564"/>
        <a:ext cx="2779065" cy="822244"/>
      </dsp:txXfrm>
    </dsp:sp>
    <dsp:sp modelId="{9812C3D2-4F2A-4F9B-94A3-FE313FC746EB}">
      <dsp:nvSpPr>
        <dsp:cNvPr id="0" name=""/>
        <dsp:cNvSpPr/>
      </dsp:nvSpPr>
      <dsp:spPr>
        <a:xfrm>
          <a:off x="546205" y="3564"/>
          <a:ext cx="822244" cy="822244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7D7D0-855B-4455-A1A4-390D37D64B41}">
      <dsp:nvSpPr>
        <dsp:cNvPr id="0" name=""/>
        <dsp:cNvSpPr/>
      </dsp:nvSpPr>
      <dsp:spPr>
        <a:xfrm rot="10800000">
          <a:off x="957328" y="1071255"/>
          <a:ext cx="2984626" cy="82224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58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М’ясна продукція</a:t>
          </a:r>
        </a:p>
      </dsp:txBody>
      <dsp:txXfrm rot="10800000">
        <a:off x="1162889" y="1071255"/>
        <a:ext cx="2779065" cy="822244"/>
      </dsp:txXfrm>
    </dsp:sp>
    <dsp:sp modelId="{A3236D64-1F6F-430D-9BD4-2A1BA99D8479}">
      <dsp:nvSpPr>
        <dsp:cNvPr id="0" name=""/>
        <dsp:cNvSpPr/>
      </dsp:nvSpPr>
      <dsp:spPr>
        <a:xfrm>
          <a:off x="546205" y="1071255"/>
          <a:ext cx="822244" cy="82224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BCD42C-953C-42E3-BBB9-CB74181A2275}">
      <dsp:nvSpPr>
        <dsp:cNvPr id="0" name=""/>
        <dsp:cNvSpPr/>
      </dsp:nvSpPr>
      <dsp:spPr>
        <a:xfrm rot="10800000">
          <a:off x="957328" y="2138947"/>
          <a:ext cx="2984626" cy="82224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58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Яйця</a:t>
          </a:r>
        </a:p>
      </dsp:txBody>
      <dsp:txXfrm rot="10800000">
        <a:off x="1162889" y="2138947"/>
        <a:ext cx="2779065" cy="822244"/>
      </dsp:txXfrm>
    </dsp:sp>
    <dsp:sp modelId="{65F82EC7-3E97-4191-A830-B3AC1FC44722}">
      <dsp:nvSpPr>
        <dsp:cNvPr id="0" name=""/>
        <dsp:cNvSpPr/>
      </dsp:nvSpPr>
      <dsp:spPr>
        <a:xfrm>
          <a:off x="546205" y="2138947"/>
          <a:ext cx="822244" cy="82224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7C8E2-5D3F-4854-A0E8-A4ACFDBD39B7}">
      <dsp:nvSpPr>
        <dsp:cNvPr id="0" name=""/>
        <dsp:cNvSpPr/>
      </dsp:nvSpPr>
      <dsp:spPr>
        <a:xfrm rot="10800000">
          <a:off x="957328" y="3206638"/>
          <a:ext cx="2984626" cy="82224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2587" tIns="87630" rIns="163576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Мед</a:t>
          </a:r>
        </a:p>
      </dsp:txBody>
      <dsp:txXfrm rot="10800000">
        <a:off x="1162889" y="3206638"/>
        <a:ext cx="2779065" cy="822244"/>
      </dsp:txXfrm>
    </dsp:sp>
    <dsp:sp modelId="{5AF92CF9-930C-4235-8468-A38EA4174EB6}">
      <dsp:nvSpPr>
        <dsp:cNvPr id="0" name=""/>
        <dsp:cNvSpPr/>
      </dsp:nvSpPr>
      <dsp:spPr>
        <a:xfrm>
          <a:off x="546205" y="3206638"/>
          <a:ext cx="822244" cy="82224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D3879-0093-47C9-A96A-24DC300B123C}">
      <dsp:nvSpPr>
        <dsp:cNvPr id="0" name=""/>
        <dsp:cNvSpPr/>
      </dsp:nvSpPr>
      <dsp:spPr>
        <a:xfrm rot="10800000">
          <a:off x="966109" y="2460"/>
          <a:ext cx="3029428" cy="8122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172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Молочне скотарство</a:t>
          </a:r>
        </a:p>
      </dsp:txBody>
      <dsp:txXfrm rot="10800000">
        <a:off x="1169167" y="2460"/>
        <a:ext cx="2826370" cy="812232"/>
      </dsp:txXfrm>
    </dsp:sp>
    <dsp:sp modelId="{EADDA208-B884-4407-9375-715516F94B07}">
      <dsp:nvSpPr>
        <dsp:cNvPr id="0" name=""/>
        <dsp:cNvSpPr/>
      </dsp:nvSpPr>
      <dsp:spPr>
        <a:xfrm>
          <a:off x="559993" y="2460"/>
          <a:ext cx="812232" cy="81223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B0536-9BC0-4985-A104-E7D21FB1639C}">
      <dsp:nvSpPr>
        <dsp:cNvPr id="0" name=""/>
        <dsp:cNvSpPr/>
      </dsp:nvSpPr>
      <dsp:spPr>
        <a:xfrm rot="10800000">
          <a:off x="966109" y="1057150"/>
          <a:ext cx="3029428" cy="8122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172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Свинарство</a:t>
          </a:r>
        </a:p>
      </dsp:txBody>
      <dsp:txXfrm rot="10800000">
        <a:off x="1169167" y="1057150"/>
        <a:ext cx="2826370" cy="812232"/>
      </dsp:txXfrm>
    </dsp:sp>
    <dsp:sp modelId="{0F713D41-1A83-48D3-9CDD-4E8A5C41BD8D}">
      <dsp:nvSpPr>
        <dsp:cNvPr id="0" name=""/>
        <dsp:cNvSpPr/>
      </dsp:nvSpPr>
      <dsp:spPr>
        <a:xfrm>
          <a:off x="559993" y="1057150"/>
          <a:ext cx="812232" cy="812232"/>
        </a:xfrm>
        <a:prstGeom prst="ellipse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358217-29A0-4F86-A981-922228AB836E}">
      <dsp:nvSpPr>
        <dsp:cNvPr id="0" name=""/>
        <dsp:cNvSpPr/>
      </dsp:nvSpPr>
      <dsp:spPr>
        <a:xfrm rot="10800000">
          <a:off x="966109" y="2111840"/>
          <a:ext cx="3029428" cy="8122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172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Вівчарство</a:t>
          </a:r>
        </a:p>
      </dsp:txBody>
      <dsp:txXfrm rot="10800000">
        <a:off x="1169167" y="2111840"/>
        <a:ext cx="2826370" cy="812232"/>
      </dsp:txXfrm>
    </dsp:sp>
    <dsp:sp modelId="{E653FEC6-241B-4273-9836-85F0B7D6B9B8}">
      <dsp:nvSpPr>
        <dsp:cNvPr id="0" name=""/>
        <dsp:cNvSpPr/>
      </dsp:nvSpPr>
      <dsp:spPr>
        <a:xfrm>
          <a:off x="559993" y="2111840"/>
          <a:ext cx="812232" cy="81223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9678F2-3A28-4F62-AFED-832E1B46E424}">
      <dsp:nvSpPr>
        <dsp:cNvPr id="0" name=""/>
        <dsp:cNvSpPr/>
      </dsp:nvSpPr>
      <dsp:spPr>
        <a:xfrm rot="10800000">
          <a:off x="966109" y="3166530"/>
          <a:ext cx="3029428" cy="8122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172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Птахівництво</a:t>
          </a:r>
        </a:p>
      </dsp:txBody>
      <dsp:txXfrm rot="10800000">
        <a:off x="1169167" y="3166530"/>
        <a:ext cx="2826370" cy="812232"/>
      </dsp:txXfrm>
    </dsp:sp>
    <dsp:sp modelId="{DD8C93DD-9469-45AB-805F-476ABB5541AA}">
      <dsp:nvSpPr>
        <dsp:cNvPr id="0" name=""/>
        <dsp:cNvSpPr/>
      </dsp:nvSpPr>
      <dsp:spPr>
        <a:xfrm>
          <a:off x="559993" y="3166530"/>
          <a:ext cx="812232" cy="812232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E5133-A8C3-47CD-8493-14991C369FFB}">
      <dsp:nvSpPr>
        <dsp:cNvPr id="0" name=""/>
        <dsp:cNvSpPr/>
      </dsp:nvSpPr>
      <dsp:spPr>
        <a:xfrm rot="10800000">
          <a:off x="966109" y="4221221"/>
          <a:ext cx="3029428" cy="81223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8172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Бджільництво</a:t>
          </a:r>
        </a:p>
      </dsp:txBody>
      <dsp:txXfrm rot="10800000">
        <a:off x="1169167" y="4221221"/>
        <a:ext cx="2826370" cy="812232"/>
      </dsp:txXfrm>
    </dsp:sp>
    <dsp:sp modelId="{42486803-7F6B-42F3-9FBB-E58EA4E69FEC}">
      <dsp:nvSpPr>
        <dsp:cNvPr id="0" name=""/>
        <dsp:cNvSpPr/>
      </dsp:nvSpPr>
      <dsp:spPr>
        <a:xfrm>
          <a:off x="559993" y="4221221"/>
          <a:ext cx="812232" cy="812232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2FBC75-A768-4E14-BA02-0E2F3F32C907}">
      <dsp:nvSpPr>
        <dsp:cNvPr id="0" name=""/>
        <dsp:cNvSpPr/>
      </dsp:nvSpPr>
      <dsp:spPr>
        <a:xfrm>
          <a:off x="0" y="28279"/>
          <a:ext cx="4609207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Інвентаризація </a:t>
          </a:r>
        </a:p>
      </dsp:txBody>
      <dsp:txXfrm>
        <a:off x="22246" y="50525"/>
        <a:ext cx="4564715" cy="411223"/>
      </dsp:txXfrm>
    </dsp:sp>
    <dsp:sp modelId="{F973A455-A72E-42F6-9463-EF7A2AE56E0A}">
      <dsp:nvSpPr>
        <dsp:cNvPr id="0" name=""/>
        <dsp:cNvSpPr/>
      </dsp:nvSpPr>
      <dsp:spPr>
        <a:xfrm>
          <a:off x="0" y="538714"/>
          <a:ext cx="4609207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Рецептури</a:t>
          </a:r>
        </a:p>
      </dsp:txBody>
      <dsp:txXfrm>
        <a:off x="22246" y="560960"/>
        <a:ext cx="4564715" cy="411223"/>
      </dsp:txXfrm>
    </dsp:sp>
    <dsp:sp modelId="{FCE039A9-57A1-4CCF-96C6-CBC6B5210710}">
      <dsp:nvSpPr>
        <dsp:cNvPr id="0" name=""/>
        <dsp:cNvSpPr/>
      </dsp:nvSpPr>
      <dsp:spPr>
        <a:xfrm>
          <a:off x="0" y="1049149"/>
          <a:ext cx="4609207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 err="1"/>
            <a:t>Надходження</a:t>
          </a:r>
          <a:r>
            <a:rPr lang="ru-RU" sz="1900" kern="1200" dirty="0"/>
            <a:t> </a:t>
          </a:r>
          <a:r>
            <a:rPr lang="ru-RU" sz="1900" kern="1200" dirty="0" err="1"/>
            <a:t>сировини</a:t>
          </a:r>
          <a:endParaRPr lang="ru-RU" sz="1900" kern="1200" dirty="0"/>
        </a:p>
      </dsp:txBody>
      <dsp:txXfrm>
        <a:off x="22246" y="1071395"/>
        <a:ext cx="4564715" cy="411223"/>
      </dsp:txXfrm>
    </dsp:sp>
    <dsp:sp modelId="{8D9AB2E8-56F3-4FB5-92F2-C72C092ACA61}">
      <dsp:nvSpPr>
        <dsp:cNvPr id="0" name=""/>
        <dsp:cNvSpPr/>
      </dsp:nvSpPr>
      <dsp:spPr>
        <a:xfrm>
          <a:off x="0" y="1559584"/>
          <a:ext cx="4609207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 err="1"/>
            <a:t>Переміщення</a:t>
          </a:r>
          <a:r>
            <a:rPr lang="ru-RU" sz="1900" kern="1200" dirty="0"/>
            <a:t> </a:t>
          </a:r>
          <a:r>
            <a:rPr lang="ru-RU" sz="1900" kern="1200" dirty="0" err="1"/>
            <a:t>сировини</a:t>
          </a:r>
          <a:r>
            <a:rPr lang="ru-RU" sz="1900" kern="1200" dirty="0"/>
            <a:t> </a:t>
          </a:r>
        </a:p>
      </dsp:txBody>
      <dsp:txXfrm>
        <a:off x="22246" y="1581830"/>
        <a:ext cx="4564715" cy="411223"/>
      </dsp:txXfrm>
    </dsp:sp>
    <dsp:sp modelId="{EEC23669-EF8F-4D15-9C3A-362EA1DF7279}">
      <dsp:nvSpPr>
        <dsp:cNvPr id="0" name=""/>
        <dsp:cNvSpPr/>
      </dsp:nvSpPr>
      <dsp:spPr>
        <a:xfrm>
          <a:off x="0" y="2070019"/>
          <a:ext cx="4609207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Списання сировини </a:t>
          </a:r>
        </a:p>
      </dsp:txBody>
      <dsp:txXfrm>
        <a:off x="22246" y="2092265"/>
        <a:ext cx="4564715" cy="411223"/>
      </dsp:txXfrm>
    </dsp:sp>
    <dsp:sp modelId="{279EE0F4-435A-4AE0-8B8C-F7D7A6B8EBC0}">
      <dsp:nvSpPr>
        <dsp:cNvPr id="0" name=""/>
        <dsp:cNvSpPr/>
      </dsp:nvSpPr>
      <dsp:spPr>
        <a:xfrm>
          <a:off x="0" y="2580454"/>
          <a:ext cx="4609207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 err="1"/>
            <a:t>Замовлення</a:t>
          </a:r>
          <a:r>
            <a:rPr lang="ru-RU" sz="1900" kern="1200" dirty="0"/>
            <a:t> на </a:t>
          </a:r>
          <a:r>
            <a:rPr lang="ru-RU" sz="1900" kern="1200" dirty="0" err="1"/>
            <a:t>виготовлення</a:t>
          </a:r>
          <a:r>
            <a:rPr lang="ru-RU" sz="1900" kern="1200" dirty="0"/>
            <a:t> </a:t>
          </a:r>
          <a:r>
            <a:rPr lang="ru-RU" sz="1900" kern="1200" dirty="0" err="1"/>
            <a:t>комбікормів</a:t>
          </a:r>
          <a:endParaRPr lang="ru-RU" sz="1900" kern="1200" dirty="0"/>
        </a:p>
      </dsp:txBody>
      <dsp:txXfrm>
        <a:off x="22246" y="2602700"/>
        <a:ext cx="4564715" cy="411223"/>
      </dsp:txXfrm>
    </dsp:sp>
    <dsp:sp modelId="{80D8CEC8-2D4D-4D29-8720-D107091DE027}">
      <dsp:nvSpPr>
        <dsp:cNvPr id="0" name=""/>
        <dsp:cNvSpPr/>
      </dsp:nvSpPr>
      <dsp:spPr>
        <a:xfrm>
          <a:off x="0" y="3090889"/>
          <a:ext cx="4609207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Виробництво комбікормів</a:t>
          </a:r>
        </a:p>
      </dsp:txBody>
      <dsp:txXfrm>
        <a:off x="22246" y="3113135"/>
        <a:ext cx="4564715" cy="411223"/>
      </dsp:txXfrm>
    </dsp:sp>
    <dsp:sp modelId="{0322BEC3-EAA3-42DA-881F-533CE14A73F9}">
      <dsp:nvSpPr>
        <dsp:cNvPr id="0" name=""/>
        <dsp:cNvSpPr/>
      </dsp:nvSpPr>
      <dsp:spPr>
        <a:xfrm>
          <a:off x="0" y="3601324"/>
          <a:ext cx="4609207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 err="1"/>
            <a:t>Роздача</a:t>
          </a:r>
          <a:r>
            <a:rPr lang="ru-RU" sz="1900" kern="1200" dirty="0"/>
            <a:t> корму </a:t>
          </a:r>
          <a:r>
            <a:rPr lang="ru-RU" sz="1900" kern="1200" dirty="0" err="1"/>
            <a:t>тваринам</a:t>
          </a:r>
          <a:endParaRPr lang="ru-RU" sz="1900" kern="1200" dirty="0"/>
        </a:p>
      </dsp:txBody>
      <dsp:txXfrm>
        <a:off x="22246" y="3623570"/>
        <a:ext cx="4564715" cy="411223"/>
      </dsp:txXfrm>
    </dsp:sp>
    <dsp:sp modelId="{0D01C50A-E347-4689-A95A-04DDB30613B8}">
      <dsp:nvSpPr>
        <dsp:cNvPr id="0" name=""/>
        <dsp:cNvSpPr/>
      </dsp:nvSpPr>
      <dsp:spPr>
        <a:xfrm>
          <a:off x="0" y="4111758"/>
          <a:ext cx="4609207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Прихід залишків кормів (з'їдів)</a:t>
          </a:r>
        </a:p>
      </dsp:txBody>
      <dsp:txXfrm>
        <a:off x="22246" y="4134004"/>
        <a:ext cx="4564715" cy="411223"/>
      </dsp:txXfrm>
    </dsp:sp>
    <dsp:sp modelId="{17B623FA-5968-419F-B0CB-D572E059330B}">
      <dsp:nvSpPr>
        <dsp:cNvPr id="0" name=""/>
        <dsp:cNvSpPr/>
      </dsp:nvSpPr>
      <dsp:spPr>
        <a:xfrm>
          <a:off x="0" y="4622193"/>
          <a:ext cx="4609207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Переміщення/надходження/падіж тварин</a:t>
          </a:r>
        </a:p>
      </dsp:txBody>
      <dsp:txXfrm>
        <a:off x="22246" y="4644439"/>
        <a:ext cx="4564715" cy="411223"/>
      </dsp:txXfrm>
    </dsp:sp>
    <dsp:sp modelId="{E767E04F-E68D-4838-8353-E35110E577C2}">
      <dsp:nvSpPr>
        <dsp:cNvPr id="0" name=""/>
        <dsp:cNvSpPr/>
      </dsp:nvSpPr>
      <dsp:spPr>
        <a:xfrm>
          <a:off x="0" y="5132629"/>
          <a:ext cx="4609207" cy="45571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 err="1"/>
            <a:t>Облік</a:t>
          </a:r>
          <a:r>
            <a:rPr lang="ru-RU" sz="1900" kern="1200" dirty="0"/>
            <a:t> </a:t>
          </a:r>
          <a:r>
            <a:rPr lang="ru-RU" sz="1900" kern="1200" dirty="0" err="1"/>
            <a:t>надоїв</a:t>
          </a:r>
          <a:endParaRPr lang="ru-RU" sz="1900" kern="1200" dirty="0"/>
        </a:p>
      </dsp:txBody>
      <dsp:txXfrm>
        <a:off x="22246" y="5154875"/>
        <a:ext cx="4564715" cy="4112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2703AE-CD61-4872-BFEA-4A3CB4DBF0F9}">
      <dsp:nvSpPr>
        <dsp:cNvPr id="0" name=""/>
        <dsp:cNvSpPr/>
      </dsp:nvSpPr>
      <dsp:spPr>
        <a:xfrm>
          <a:off x="0" y="43823"/>
          <a:ext cx="612068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Придбання біологічних активів </a:t>
          </a:r>
        </a:p>
      </dsp:txBody>
      <dsp:txXfrm>
        <a:off x="25759" y="69582"/>
        <a:ext cx="6069162" cy="476152"/>
      </dsp:txXfrm>
    </dsp:sp>
    <dsp:sp modelId="{E8CD506B-BE25-4239-9DBA-0EE4D2EA1D99}">
      <dsp:nvSpPr>
        <dsp:cNvPr id="0" name=""/>
        <dsp:cNvSpPr/>
      </dsp:nvSpPr>
      <dsp:spPr>
        <a:xfrm>
          <a:off x="0" y="634853"/>
          <a:ext cx="612068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Переміщення біологічних активів </a:t>
          </a:r>
        </a:p>
      </dsp:txBody>
      <dsp:txXfrm>
        <a:off x="25759" y="660612"/>
        <a:ext cx="6069162" cy="476152"/>
      </dsp:txXfrm>
    </dsp:sp>
    <dsp:sp modelId="{16634120-B562-4719-BA6E-ABDD462CA87B}">
      <dsp:nvSpPr>
        <dsp:cNvPr id="0" name=""/>
        <dsp:cNvSpPr/>
      </dsp:nvSpPr>
      <dsp:spPr>
        <a:xfrm>
          <a:off x="0" y="1225883"/>
          <a:ext cx="612068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Реалізація біологічних активів </a:t>
          </a:r>
        </a:p>
      </dsp:txBody>
      <dsp:txXfrm>
        <a:off x="25759" y="1251642"/>
        <a:ext cx="6069162" cy="476152"/>
      </dsp:txXfrm>
    </dsp:sp>
    <dsp:sp modelId="{CFAD7577-4582-4BD5-967B-20F34DE1C1F9}">
      <dsp:nvSpPr>
        <dsp:cNvPr id="0" name=""/>
        <dsp:cNvSpPr/>
      </dsp:nvSpPr>
      <dsp:spPr>
        <a:xfrm>
          <a:off x="0" y="1816913"/>
          <a:ext cx="612068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Переміщення/надходження/падіж тварин </a:t>
          </a:r>
        </a:p>
      </dsp:txBody>
      <dsp:txXfrm>
        <a:off x="25759" y="1842672"/>
        <a:ext cx="6069162" cy="476152"/>
      </dsp:txXfrm>
    </dsp:sp>
    <dsp:sp modelId="{FED114A8-8FEF-49A4-BDE6-48A0FFED0E09}">
      <dsp:nvSpPr>
        <dsp:cNvPr id="0" name=""/>
        <dsp:cNvSpPr/>
      </dsp:nvSpPr>
      <dsp:spPr>
        <a:xfrm>
          <a:off x="0" y="2407944"/>
          <a:ext cx="612068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 dirty="0"/>
            <a:t>Відомість зважування </a:t>
          </a:r>
        </a:p>
      </dsp:txBody>
      <dsp:txXfrm>
        <a:off x="25759" y="2433703"/>
        <a:ext cx="6069162" cy="476152"/>
      </dsp:txXfrm>
    </dsp:sp>
    <dsp:sp modelId="{F8161810-F8DD-4BEB-BE8D-488BBE90972F}">
      <dsp:nvSpPr>
        <dsp:cNvPr id="0" name=""/>
        <dsp:cNvSpPr/>
      </dsp:nvSpPr>
      <dsp:spPr>
        <a:xfrm>
          <a:off x="0" y="2998974"/>
          <a:ext cx="612068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Розрахунок привісу </a:t>
          </a:r>
        </a:p>
      </dsp:txBody>
      <dsp:txXfrm>
        <a:off x="25759" y="3024733"/>
        <a:ext cx="6069162" cy="476152"/>
      </dsp:txXfrm>
    </dsp:sp>
    <dsp:sp modelId="{BD3C2CD5-109F-4CC8-BA35-BF473934959E}">
      <dsp:nvSpPr>
        <dsp:cNvPr id="0" name=""/>
        <dsp:cNvSpPr/>
      </dsp:nvSpPr>
      <dsp:spPr>
        <a:xfrm>
          <a:off x="0" y="3590004"/>
          <a:ext cx="612068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Щоденник надходження продукції </a:t>
          </a:r>
        </a:p>
      </dsp:txBody>
      <dsp:txXfrm>
        <a:off x="25759" y="3615763"/>
        <a:ext cx="6069162" cy="476152"/>
      </dsp:txXfrm>
    </dsp:sp>
    <dsp:sp modelId="{A07D7807-C53E-4BA7-B726-003E2BABDE61}">
      <dsp:nvSpPr>
        <dsp:cNvPr id="0" name=""/>
        <dsp:cNvSpPr/>
      </dsp:nvSpPr>
      <dsp:spPr>
        <a:xfrm>
          <a:off x="0" y="4181034"/>
          <a:ext cx="6120680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200" kern="1200"/>
            <a:t>Роздача кормів</a:t>
          </a:r>
        </a:p>
      </dsp:txBody>
      <dsp:txXfrm>
        <a:off x="25759" y="4206793"/>
        <a:ext cx="6069162" cy="4761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19A0B-7C64-47BC-ADCF-22082E289CAF}">
      <dsp:nvSpPr>
        <dsp:cNvPr id="0" name=""/>
        <dsp:cNvSpPr/>
      </dsp:nvSpPr>
      <dsp:spPr>
        <a:xfrm>
          <a:off x="1222342" y="65"/>
          <a:ext cx="3675994" cy="8087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FF6600"/>
              </a:solidFill>
            </a:rPr>
            <a:t>Продукція рослинництва</a:t>
          </a:r>
          <a:endParaRPr lang="uk-UA" sz="2400" kern="1200" dirty="0"/>
        </a:p>
      </dsp:txBody>
      <dsp:txXfrm>
        <a:off x="1246031" y="23754"/>
        <a:ext cx="3628616" cy="761410"/>
      </dsp:txXfrm>
    </dsp:sp>
    <dsp:sp modelId="{B1FAE5D3-5446-4B6C-955C-A28061197DB2}">
      <dsp:nvSpPr>
        <dsp:cNvPr id="0" name=""/>
        <dsp:cNvSpPr/>
      </dsp:nvSpPr>
      <dsp:spPr>
        <a:xfrm>
          <a:off x="1222342" y="954436"/>
          <a:ext cx="808788" cy="80878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F2ED4-6948-4773-8FDF-987C076FF932}">
      <dsp:nvSpPr>
        <dsp:cNvPr id="0" name=""/>
        <dsp:cNvSpPr/>
      </dsp:nvSpPr>
      <dsp:spPr>
        <a:xfrm>
          <a:off x="2079659" y="954436"/>
          <a:ext cx="2818678" cy="80878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Борошно</a:t>
          </a:r>
        </a:p>
      </dsp:txBody>
      <dsp:txXfrm>
        <a:off x="2119148" y="993925"/>
        <a:ext cx="2739700" cy="729810"/>
      </dsp:txXfrm>
    </dsp:sp>
    <dsp:sp modelId="{225397C2-BD08-4456-9E59-ECF94EF6D74A}">
      <dsp:nvSpPr>
        <dsp:cNvPr id="0" name=""/>
        <dsp:cNvSpPr/>
      </dsp:nvSpPr>
      <dsp:spPr>
        <a:xfrm>
          <a:off x="1222342" y="1860280"/>
          <a:ext cx="808788" cy="80878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F7802-0613-42DF-BBF3-6E4E1994D6E0}">
      <dsp:nvSpPr>
        <dsp:cNvPr id="0" name=""/>
        <dsp:cNvSpPr/>
      </dsp:nvSpPr>
      <dsp:spPr>
        <a:xfrm>
          <a:off x="2079659" y="1860280"/>
          <a:ext cx="2818678" cy="80878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Хлібобулочна продукція</a:t>
          </a:r>
        </a:p>
      </dsp:txBody>
      <dsp:txXfrm>
        <a:off x="2119148" y="1899769"/>
        <a:ext cx="2739700" cy="729810"/>
      </dsp:txXfrm>
    </dsp:sp>
    <dsp:sp modelId="{98E8D5FD-DA7D-47AB-870C-806CB10BD035}">
      <dsp:nvSpPr>
        <dsp:cNvPr id="0" name=""/>
        <dsp:cNvSpPr/>
      </dsp:nvSpPr>
      <dsp:spPr>
        <a:xfrm>
          <a:off x="1222342" y="2766124"/>
          <a:ext cx="808788" cy="80878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EBE1C-7817-4716-80FE-AC1BD440C9AC}">
      <dsp:nvSpPr>
        <dsp:cNvPr id="0" name=""/>
        <dsp:cNvSpPr/>
      </dsp:nvSpPr>
      <dsp:spPr>
        <a:xfrm>
          <a:off x="2079659" y="2766124"/>
          <a:ext cx="2818678" cy="80878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Макарони</a:t>
          </a:r>
        </a:p>
      </dsp:txBody>
      <dsp:txXfrm>
        <a:off x="2119148" y="2805613"/>
        <a:ext cx="2739700" cy="729810"/>
      </dsp:txXfrm>
    </dsp:sp>
    <dsp:sp modelId="{2DA05914-138C-46E6-ADE1-0E0A82CC7B87}">
      <dsp:nvSpPr>
        <dsp:cNvPr id="0" name=""/>
        <dsp:cNvSpPr/>
      </dsp:nvSpPr>
      <dsp:spPr>
        <a:xfrm>
          <a:off x="1222342" y="3671967"/>
          <a:ext cx="808788" cy="80878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2DF9D-A771-496F-8F5F-43F83AFFF94D}">
      <dsp:nvSpPr>
        <dsp:cNvPr id="0" name=""/>
        <dsp:cNvSpPr/>
      </dsp:nvSpPr>
      <dsp:spPr>
        <a:xfrm>
          <a:off x="2079659" y="3671967"/>
          <a:ext cx="2818678" cy="80878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Олія</a:t>
          </a:r>
        </a:p>
      </dsp:txBody>
      <dsp:txXfrm>
        <a:off x="2119148" y="3711456"/>
        <a:ext cx="2739700" cy="729810"/>
      </dsp:txXfrm>
    </dsp:sp>
    <dsp:sp modelId="{42F128FB-0D0A-4943-946C-3F0020288AAC}">
      <dsp:nvSpPr>
        <dsp:cNvPr id="0" name=""/>
        <dsp:cNvSpPr/>
      </dsp:nvSpPr>
      <dsp:spPr>
        <a:xfrm>
          <a:off x="1222342" y="4577811"/>
          <a:ext cx="808788" cy="80878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5"/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F923DC-3756-4FB5-93FE-426A342FAC43}">
      <dsp:nvSpPr>
        <dsp:cNvPr id="0" name=""/>
        <dsp:cNvSpPr/>
      </dsp:nvSpPr>
      <dsp:spPr>
        <a:xfrm>
          <a:off x="2079659" y="4577811"/>
          <a:ext cx="2818678" cy="80878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Крупи</a:t>
          </a:r>
        </a:p>
      </dsp:txBody>
      <dsp:txXfrm>
        <a:off x="2119148" y="4617300"/>
        <a:ext cx="2739700" cy="7298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19A0B-7C64-47BC-ADCF-22082E289CAF}">
      <dsp:nvSpPr>
        <dsp:cNvPr id="0" name=""/>
        <dsp:cNvSpPr/>
      </dsp:nvSpPr>
      <dsp:spPr>
        <a:xfrm>
          <a:off x="751548" y="1275"/>
          <a:ext cx="3897503" cy="9718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400" b="1" kern="1200" dirty="0">
              <a:solidFill>
                <a:srgbClr val="FF6600"/>
              </a:solidFill>
            </a:rPr>
            <a:t>Продукція тваринництва</a:t>
          </a:r>
          <a:endParaRPr lang="uk-UA" sz="2400" kern="1200" dirty="0"/>
        </a:p>
      </dsp:txBody>
      <dsp:txXfrm>
        <a:off x="780013" y="29740"/>
        <a:ext cx="3840573" cy="914931"/>
      </dsp:txXfrm>
    </dsp:sp>
    <dsp:sp modelId="{B1FAE5D3-5446-4B6C-955C-A28061197DB2}">
      <dsp:nvSpPr>
        <dsp:cNvPr id="0" name=""/>
        <dsp:cNvSpPr/>
      </dsp:nvSpPr>
      <dsp:spPr>
        <a:xfrm>
          <a:off x="751548" y="1148072"/>
          <a:ext cx="971861" cy="97186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4F2ED4-6948-4773-8FDF-987C076FF932}">
      <dsp:nvSpPr>
        <dsp:cNvPr id="0" name=""/>
        <dsp:cNvSpPr/>
      </dsp:nvSpPr>
      <dsp:spPr>
        <a:xfrm>
          <a:off x="1781721" y="1154025"/>
          <a:ext cx="2867329" cy="959956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М’ясна продукція</a:t>
          </a:r>
        </a:p>
      </dsp:txBody>
      <dsp:txXfrm>
        <a:off x="1828591" y="1200895"/>
        <a:ext cx="2773589" cy="866216"/>
      </dsp:txXfrm>
    </dsp:sp>
    <dsp:sp modelId="{225397C2-BD08-4456-9E59-ECF94EF6D74A}">
      <dsp:nvSpPr>
        <dsp:cNvPr id="0" name=""/>
        <dsp:cNvSpPr/>
      </dsp:nvSpPr>
      <dsp:spPr>
        <a:xfrm>
          <a:off x="751548" y="2236557"/>
          <a:ext cx="971861" cy="97186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F7802-0613-42DF-BBF3-6E4E1994D6E0}">
      <dsp:nvSpPr>
        <dsp:cNvPr id="0" name=""/>
        <dsp:cNvSpPr/>
      </dsp:nvSpPr>
      <dsp:spPr>
        <a:xfrm>
          <a:off x="1781721" y="2236557"/>
          <a:ext cx="2867329" cy="97186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Молочна продукція</a:t>
          </a:r>
        </a:p>
      </dsp:txBody>
      <dsp:txXfrm>
        <a:off x="1829172" y="2284008"/>
        <a:ext cx="2772427" cy="876959"/>
      </dsp:txXfrm>
    </dsp:sp>
    <dsp:sp modelId="{98E8D5FD-DA7D-47AB-870C-806CB10BD035}">
      <dsp:nvSpPr>
        <dsp:cNvPr id="0" name=""/>
        <dsp:cNvSpPr/>
      </dsp:nvSpPr>
      <dsp:spPr>
        <a:xfrm>
          <a:off x="751548" y="3325043"/>
          <a:ext cx="971861" cy="97186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EBE1C-7817-4716-80FE-AC1BD440C9AC}">
      <dsp:nvSpPr>
        <dsp:cNvPr id="0" name=""/>
        <dsp:cNvSpPr/>
      </dsp:nvSpPr>
      <dsp:spPr>
        <a:xfrm>
          <a:off x="1781721" y="3325043"/>
          <a:ext cx="2867329" cy="97186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Яйця</a:t>
          </a:r>
        </a:p>
      </dsp:txBody>
      <dsp:txXfrm>
        <a:off x="1829172" y="3372494"/>
        <a:ext cx="2772427" cy="876959"/>
      </dsp:txXfrm>
    </dsp:sp>
    <dsp:sp modelId="{2DA05914-138C-46E6-ADE1-0E0A82CC7B87}">
      <dsp:nvSpPr>
        <dsp:cNvPr id="0" name=""/>
        <dsp:cNvSpPr/>
      </dsp:nvSpPr>
      <dsp:spPr>
        <a:xfrm>
          <a:off x="751548" y="4413528"/>
          <a:ext cx="971861" cy="971861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rcRect/>
          <a:stretch>
            <a:fillRect l="-22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32DF9D-A771-496F-8F5F-43F83AFFF94D}">
      <dsp:nvSpPr>
        <dsp:cNvPr id="0" name=""/>
        <dsp:cNvSpPr/>
      </dsp:nvSpPr>
      <dsp:spPr>
        <a:xfrm>
          <a:off x="1781721" y="4413528"/>
          <a:ext cx="2867329" cy="971861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Мед</a:t>
          </a:r>
        </a:p>
      </dsp:txBody>
      <dsp:txXfrm>
        <a:off x="1829172" y="4460979"/>
        <a:ext cx="2772427" cy="8769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D6415-31C1-4335-8A14-2764E5542D31}">
      <dsp:nvSpPr>
        <dsp:cNvPr id="0" name=""/>
        <dsp:cNvSpPr/>
      </dsp:nvSpPr>
      <dsp:spPr>
        <a:xfrm>
          <a:off x="814847" y="962298"/>
          <a:ext cx="1670810" cy="835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noProof="0" dirty="0"/>
            <a:t>Цех комбікормів</a:t>
          </a:r>
        </a:p>
      </dsp:txBody>
      <dsp:txXfrm>
        <a:off x="839315" y="986766"/>
        <a:ext cx="1621874" cy="786469"/>
      </dsp:txXfrm>
    </dsp:sp>
    <dsp:sp modelId="{A129BB93-B0F2-462A-825E-21F251664F62}">
      <dsp:nvSpPr>
        <dsp:cNvPr id="0" name=""/>
        <dsp:cNvSpPr/>
      </dsp:nvSpPr>
      <dsp:spPr>
        <a:xfrm rot="18289469">
          <a:off x="2234663" y="876439"/>
          <a:ext cx="1170313" cy="46406"/>
        </a:xfrm>
        <a:custGeom>
          <a:avLst/>
          <a:gdLst/>
          <a:ahLst/>
          <a:cxnLst/>
          <a:rect l="0" t="0" r="0" b="0"/>
          <a:pathLst>
            <a:path>
              <a:moveTo>
                <a:pt x="0" y="23203"/>
              </a:moveTo>
              <a:lnTo>
                <a:pt x="1170313" y="232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 noProof="0" dirty="0"/>
        </a:p>
      </dsp:txBody>
      <dsp:txXfrm>
        <a:off x="2790562" y="870385"/>
        <a:ext cx="58515" cy="58515"/>
      </dsp:txXfrm>
    </dsp:sp>
    <dsp:sp modelId="{5A7D06BB-7DAC-4E47-A126-56E8CC8EED84}">
      <dsp:nvSpPr>
        <dsp:cNvPr id="0" name=""/>
        <dsp:cNvSpPr/>
      </dsp:nvSpPr>
      <dsp:spPr>
        <a:xfrm>
          <a:off x="3153982" y="1582"/>
          <a:ext cx="1670810" cy="835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noProof="0" dirty="0"/>
            <a:t>Ферма 1</a:t>
          </a:r>
        </a:p>
      </dsp:txBody>
      <dsp:txXfrm>
        <a:off x="3178450" y="26050"/>
        <a:ext cx="1621874" cy="786469"/>
      </dsp:txXfrm>
    </dsp:sp>
    <dsp:sp modelId="{FC60671E-B492-41F7-A7EF-399887337FE3}">
      <dsp:nvSpPr>
        <dsp:cNvPr id="0" name=""/>
        <dsp:cNvSpPr/>
      </dsp:nvSpPr>
      <dsp:spPr>
        <a:xfrm>
          <a:off x="2485657" y="1356797"/>
          <a:ext cx="668324" cy="46406"/>
        </a:xfrm>
        <a:custGeom>
          <a:avLst/>
          <a:gdLst/>
          <a:ahLst/>
          <a:cxnLst/>
          <a:rect l="0" t="0" r="0" b="0"/>
          <a:pathLst>
            <a:path>
              <a:moveTo>
                <a:pt x="0" y="23203"/>
              </a:moveTo>
              <a:lnTo>
                <a:pt x="668324" y="232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 noProof="0" dirty="0"/>
        </a:p>
      </dsp:txBody>
      <dsp:txXfrm>
        <a:off x="2803111" y="1363292"/>
        <a:ext cx="33416" cy="33416"/>
      </dsp:txXfrm>
    </dsp:sp>
    <dsp:sp modelId="{D46AEE1B-BBCC-44EB-8667-22139F91D718}">
      <dsp:nvSpPr>
        <dsp:cNvPr id="0" name=""/>
        <dsp:cNvSpPr/>
      </dsp:nvSpPr>
      <dsp:spPr>
        <a:xfrm>
          <a:off x="3153982" y="962298"/>
          <a:ext cx="1670810" cy="835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noProof="0" dirty="0"/>
            <a:t>Ферма 2</a:t>
          </a:r>
        </a:p>
      </dsp:txBody>
      <dsp:txXfrm>
        <a:off x="3178450" y="986766"/>
        <a:ext cx="1621874" cy="786469"/>
      </dsp:txXfrm>
    </dsp:sp>
    <dsp:sp modelId="{80C69F36-C516-4CDA-9A0F-99BC98E4BA95}">
      <dsp:nvSpPr>
        <dsp:cNvPr id="0" name=""/>
        <dsp:cNvSpPr/>
      </dsp:nvSpPr>
      <dsp:spPr>
        <a:xfrm rot="3310531">
          <a:off x="2234663" y="1837155"/>
          <a:ext cx="1170313" cy="46406"/>
        </a:xfrm>
        <a:custGeom>
          <a:avLst/>
          <a:gdLst/>
          <a:ahLst/>
          <a:cxnLst/>
          <a:rect l="0" t="0" r="0" b="0"/>
          <a:pathLst>
            <a:path>
              <a:moveTo>
                <a:pt x="0" y="23203"/>
              </a:moveTo>
              <a:lnTo>
                <a:pt x="1170313" y="2320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 noProof="0" dirty="0"/>
        </a:p>
      </dsp:txBody>
      <dsp:txXfrm>
        <a:off x="2790562" y="1831101"/>
        <a:ext cx="58515" cy="58515"/>
      </dsp:txXfrm>
    </dsp:sp>
    <dsp:sp modelId="{18BF2935-F8C4-483E-B829-7B08EA35983C}">
      <dsp:nvSpPr>
        <dsp:cNvPr id="0" name=""/>
        <dsp:cNvSpPr/>
      </dsp:nvSpPr>
      <dsp:spPr>
        <a:xfrm>
          <a:off x="3153982" y="1923014"/>
          <a:ext cx="1670810" cy="835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noProof="0" dirty="0"/>
            <a:t>Годувальниця 2</a:t>
          </a:r>
        </a:p>
      </dsp:txBody>
      <dsp:txXfrm>
        <a:off x="3178450" y="1947482"/>
        <a:ext cx="1621874" cy="786469"/>
      </dsp:txXfrm>
    </dsp:sp>
    <dsp:sp modelId="{C1B635C4-4994-4F27-A7B1-7CF7D48A216C}">
      <dsp:nvSpPr>
        <dsp:cNvPr id="0" name=""/>
        <dsp:cNvSpPr/>
      </dsp:nvSpPr>
      <dsp:spPr>
        <a:xfrm rot="18823195">
          <a:off x="4675456" y="1968076"/>
          <a:ext cx="966997" cy="46406"/>
        </a:xfrm>
        <a:custGeom>
          <a:avLst/>
          <a:gdLst/>
          <a:ahLst/>
          <a:cxnLst/>
          <a:rect l="0" t="0" r="0" b="0"/>
          <a:pathLst>
            <a:path>
              <a:moveTo>
                <a:pt x="0" y="23203"/>
              </a:moveTo>
              <a:lnTo>
                <a:pt x="966997" y="232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 noProof="0" dirty="0"/>
        </a:p>
      </dsp:txBody>
      <dsp:txXfrm>
        <a:off x="5134780" y="1967104"/>
        <a:ext cx="48349" cy="48349"/>
      </dsp:txXfrm>
    </dsp:sp>
    <dsp:sp modelId="{8BAA86C7-2486-4E90-B128-E815350CCB38}">
      <dsp:nvSpPr>
        <dsp:cNvPr id="0" name=""/>
        <dsp:cNvSpPr/>
      </dsp:nvSpPr>
      <dsp:spPr>
        <a:xfrm>
          <a:off x="5493117" y="1224139"/>
          <a:ext cx="1670810" cy="835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noProof="0" dirty="0"/>
            <a:t>Секція 1</a:t>
          </a:r>
        </a:p>
      </dsp:txBody>
      <dsp:txXfrm>
        <a:off x="5517585" y="1248607"/>
        <a:ext cx="1621874" cy="786469"/>
      </dsp:txXfrm>
    </dsp:sp>
    <dsp:sp modelId="{CBE0AD4F-021A-459C-895B-E1F1E822994E}">
      <dsp:nvSpPr>
        <dsp:cNvPr id="0" name=""/>
        <dsp:cNvSpPr/>
      </dsp:nvSpPr>
      <dsp:spPr>
        <a:xfrm rot="1172539">
          <a:off x="4804366" y="2436124"/>
          <a:ext cx="709176" cy="46406"/>
        </a:xfrm>
        <a:custGeom>
          <a:avLst/>
          <a:gdLst/>
          <a:ahLst/>
          <a:cxnLst/>
          <a:rect l="0" t="0" r="0" b="0"/>
          <a:pathLst>
            <a:path>
              <a:moveTo>
                <a:pt x="0" y="23203"/>
              </a:moveTo>
              <a:lnTo>
                <a:pt x="709176" y="232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500" kern="1200" noProof="0" dirty="0"/>
        </a:p>
      </dsp:txBody>
      <dsp:txXfrm>
        <a:off x="5141225" y="2441598"/>
        <a:ext cx="35458" cy="35458"/>
      </dsp:txXfrm>
    </dsp:sp>
    <dsp:sp modelId="{31BCB316-30C3-4ADC-BD50-003CE50747D7}">
      <dsp:nvSpPr>
        <dsp:cNvPr id="0" name=""/>
        <dsp:cNvSpPr/>
      </dsp:nvSpPr>
      <dsp:spPr>
        <a:xfrm>
          <a:off x="5493117" y="2160236"/>
          <a:ext cx="1670810" cy="8354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noProof="0" dirty="0"/>
            <a:t>Секція 2</a:t>
          </a:r>
        </a:p>
      </dsp:txBody>
      <dsp:txXfrm>
        <a:off x="5517585" y="2184704"/>
        <a:ext cx="1621874" cy="7864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70D89-0243-47E7-8E93-50727CE831CA}">
      <dsp:nvSpPr>
        <dsp:cNvPr id="0" name=""/>
        <dsp:cNvSpPr/>
      </dsp:nvSpPr>
      <dsp:spPr>
        <a:xfrm>
          <a:off x="0" y="411427"/>
          <a:ext cx="8483927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 err="1"/>
            <a:t>Здійснюється</a:t>
          </a:r>
          <a:r>
            <a:rPr lang="ru-RU" sz="2200" kern="1200" dirty="0"/>
            <a:t> </a:t>
          </a:r>
          <a:r>
            <a:rPr lang="ru-RU" sz="2200" kern="1200" dirty="0" err="1"/>
            <a:t>прив'язка</a:t>
          </a:r>
          <a:r>
            <a:rPr lang="ru-RU" sz="2200" kern="1200" dirty="0"/>
            <a:t> </a:t>
          </a:r>
          <a:r>
            <a:rPr lang="ru-RU" sz="2200" kern="1200" dirty="0" err="1"/>
            <a:t>користувача</a:t>
          </a:r>
          <a:r>
            <a:rPr lang="ru-RU" sz="2200" kern="1200" dirty="0"/>
            <a:t> до </a:t>
          </a:r>
          <a:r>
            <a:rPr lang="ru-RU" sz="2200" kern="1200" dirty="0" err="1"/>
            <a:t>виробничого</a:t>
          </a:r>
          <a:r>
            <a:rPr lang="ru-RU" sz="2200" kern="1200" dirty="0"/>
            <a:t> </a:t>
          </a:r>
          <a:r>
            <a:rPr lang="ru-RU" sz="2200" kern="1200" dirty="0" err="1"/>
            <a:t>майданчика</a:t>
          </a:r>
          <a:r>
            <a:rPr lang="ru-RU" sz="2200" kern="1200" dirty="0"/>
            <a:t> та посади.</a:t>
          </a:r>
        </a:p>
      </dsp:txBody>
      <dsp:txXfrm>
        <a:off x="42722" y="454149"/>
        <a:ext cx="8398483" cy="789716"/>
      </dsp:txXfrm>
    </dsp:sp>
    <dsp:sp modelId="{9F856352-CAFB-4421-9F60-BAEF9FB5890E}">
      <dsp:nvSpPr>
        <dsp:cNvPr id="0" name=""/>
        <dsp:cNvSpPr/>
      </dsp:nvSpPr>
      <dsp:spPr>
        <a:xfrm>
          <a:off x="0" y="1349947"/>
          <a:ext cx="8483927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При перекладі користувача з одного до іншого підрозділу доступ змінюється автоматично.</a:t>
          </a:r>
          <a:endParaRPr lang="uk-UA" sz="2200" kern="1200" dirty="0"/>
        </a:p>
      </dsp:txBody>
      <dsp:txXfrm>
        <a:off x="42722" y="1392669"/>
        <a:ext cx="8398483" cy="789716"/>
      </dsp:txXfrm>
    </dsp:sp>
    <dsp:sp modelId="{86360AA4-4723-49A1-81AD-4E317E1252D6}">
      <dsp:nvSpPr>
        <dsp:cNvPr id="0" name=""/>
        <dsp:cNvSpPr/>
      </dsp:nvSpPr>
      <dsp:spPr>
        <a:xfrm>
          <a:off x="0" y="2288467"/>
          <a:ext cx="8483927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Документи конкретного підрозділу/майданчика можуть бачити/коригувати лише користувачі, які мають відповідний доступ.</a:t>
          </a:r>
          <a:endParaRPr lang="uk-UA" sz="2200" kern="1200" dirty="0"/>
        </a:p>
      </dsp:txBody>
      <dsp:txXfrm>
        <a:off x="42722" y="2331189"/>
        <a:ext cx="8398483" cy="789716"/>
      </dsp:txXfrm>
    </dsp:sp>
    <dsp:sp modelId="{AECEDA9C-DFC4-4ABA-B28F-07CC49429ECE}">
      <dsp:nvSpPr>
        <dsp:cNvPr id="0" name=""/>
        <dsp:cNvSpPr/>
      </dsp:nvSpPr>
      <dsp:spPr>
        <a:xfrm>
          <a:off x="0" y="3226988"/>
          <a:ext cx="8483927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Усі документи, підтверджені відповідальною особою, заборонено коригувати.</a:t>
          </a:r>
          <a:endParaRPr lang="uk-UA" sz="2200" kern="1200" dirty="0"/>
        </a:p>
      </dsp:txBody>
      <dsp:txXfrm>
        <a:off x="42722" y="3269710"/>
        <a:ext cx="8398483" cy="789716"/>
      </dsp:txXfrm>
    </dsp:sp>
    <dsp:sp modelId="{4D58A025-7F2E-4C37-AA7B-CFB766AA48AB}">
      <dsp:nvSpPr>
        <dsp:cNvPr id="0" name=""/>
        <dsp:cNvSpPr/>
      </dsp:nvSpPr>
      <dsp:spPr>
        <a:xfrm>
          <a:off x="0" y="4165508"/>
          <a:ext cx="8483927" cy="875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 dirty="0"/>
            <a:t>Ведеться облік часу підтвердження документа.</a:t>
          </a:r>
          <a:endParaRPr lang="uk-UA" sz="2200" kern="1200" dirty="0"/>
        </a:p>
      </dsp:txBody>
      <dsp:txXfrm>
        <a:off x="42722" y="4208230"/>
        <a:ext cx="8398483" cy="789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www.wgsoftpro.com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6F92B-88D3-499F-8F7C-C79654D5CFA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10368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/>
              <a:t>www.wgsoftpro.com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920B3-ABAB-4960-88A0-04CF5BAE7EE8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25615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714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 lnSpcReduction="1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Документ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зберігає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інформацію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розташуванні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тварини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та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матеріалі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який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було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використано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під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час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осіменіння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Автоматично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розраховується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дата контролю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плідності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з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можливістю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її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зміни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Для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зручності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користувача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документи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у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яких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не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позначено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результат контролю на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необхідну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дату, автоматично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виділяються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відповідною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позначкою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Також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документ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має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функцію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автоматичного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розрахунку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фактичних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тижня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та дня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плідності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від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дати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осіменіння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до моменту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створення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документу “Опорос” (“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Ягніння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”),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або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фіксації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факту аборту.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Додатково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здійснюється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автоматична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зміна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статусу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тварини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супоросна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(суягна),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сумнівна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холоста,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лактуюча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у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картці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тварини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після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введення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результату контроля,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створення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документу “Опорос” (“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Ягніння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”),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або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фіксації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факту аборту.</a:t>
            </a: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86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83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85000" lnSpcReduction="2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Одне з призначень цього документу - це автоматичне створення карток номерних тварин,  тобто виконується привласнення індивідуальних номерів для кожної відлученої тварини. </a:t>
            </a:r>
            <a:endParaRPr lang="uk-UA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Заголовок документу містить дані:</a:t>
            </a:r>
            <a:endParaRPr lang="uk-UA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посилання на документ "Опорос"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Підрозділ, сарай, станок/секція розташування свиноматки чи вівці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Ідентифікаційний номер свиноматки чи вівці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МВО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uk-UA" b="0" dirty="0">
                <a:effectLst/>
              </a:rPr>
            </a:b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Дані про </a:t>
            </a: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приплод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зберігаються у вмісті документу (один рядок - одне порося чи ягня). Це: </a:t>
            </a:r>
            <a:endParaRPr lang="uk-UA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Статево-вікова група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Стать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Вага облікова та фактична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Привіс</a:t>
            </a:r>
            <a:endParaRPr lang="uk-UA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Статево-вікова група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Підрозділ, сарай, станок/секція куди переміщується </a:t>
            </a: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приплод</a:t>
            </a:r>
            <a:endParaRPr lang="uk-UA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Ідентифікаційний та унікальний номери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Додатково виконується зміна статусу свиноматки (вівці). </a:t>
            </a:r>
            <a:endParaRPr lang="uk-UA" b="0" dirty="0">
              <a:effectLst/>
            </a:endParaRPr>
          </a:p>
          <a:p>
            <a:br>
              <a:rPr lang="uk-UA" b="0" dirty="0">
                <a:effectLst/>
              </a:rPr>
            </a:b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471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85000" lnSpcReduction="2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Одне з призначень цього документу - це автоматичне створення карток номерних тварин,  тобто виконується привласнення індивідуальних номерів для кожної відлученої тварини. </a:t>
            </a:r>
            <a:endParaRPr lang="uk-UA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Заголовок документу містить дані:</a:t>
            </a:r>
            <a:endParaRPr lang="uk-UA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посилання на документ "Опорос"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Підрозділ, сарай, станок/секція розташування свиноматки чи вівці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Ідентифікаційний номер свиноматки чи вівці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МВО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uk-UA" b="0" dirty="0">
                <a:effectLst/>
              </a:rPr>
            </a:b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Дані про </a:t>
            </a: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приплод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зберігаються у вмісті документу (один рядок - одне порося чи ягня). Це: </a:t>
            </a:r>
            <a:endParaRPr lang="uk-UA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Статево-вікова група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Стать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Вага облікова та фактична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Привіс</a:t>
            </a:r>
            <a:endParaRPr lang="uk-UA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Статево-вікова група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Підрозділ, сарай, станок/секція куди переміщується </a:t>
            </a: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приплод</a:t>
            </a:r>
            <a:endParaRPr lang="uk-UA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Ідентифікаційний та унікальний номери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Додатково виконується зміна статусу свиноматки (вівці). </a:t>
            </a:r>
            <a:endParaRPr lang="uk-UA" b="0" dirty="0">
              <a:effectLst/>
            </a:endParaRPr>
          </a:p>
          <a:p>
            <a:br>
              <a:rPr lang="uk-UA" dirty="0"/>
            </a:b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579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513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549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163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690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304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166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998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7367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615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129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383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 lnSpcReduction="10000"/>
          </a:bodyPr>
          <a:lstStyle/>
          <a:p>
            <a:r>
              <a:rPr lang="ru-RU" dirty="0" err="1"/>
              <a:t>Послідовність</a:t>
            </a:r>
            <a:r>
              <a:rPr lang="ru-RU" dirty="0"/>
              <a:t> </a:t>
            </a:r>
            <a:r>
              <a:rPr lang="ru-RU" dirty="0" err="1"/>
              <a:t>заповнення</a:t>
            </a:r>
            <a:r>
              <a:rPr lang="ru-RU" dirty="0"/>
              <a:t> </a:t>
            </a:r>
            <a:r>
              <a:rPr lang="ru-RU" dirty="0" err="1"/>
              <a:t>даних</a:t>
            </a:r>
            <a:r>
              <a:rPr lang="ru-RU" dirty="0"/>
              <a:t> </a:t>
            </a:r>
            <a:r>
              <a:rPr lang="ru-RU" dirty="0" err="1"/>
              <a:t>наступна</a:t>
            </a:r>
            <a:r>
              <a:rPr lang="ru-RU" dirty="0"/>
              <a:t>: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ввести </a:t>
            </a:r>
            <a:r>
              <a:rPr lang="ru-RU" dirty="0" err="1"/>
              <a:t>початкові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 у </a:t>
            </a:r>
            <a:r>
              <a:rPr lang="ru-RU" dirty="0" err="1"/>
              <a:t>самій</a:t>
            </a:r>
            <a:r>
              <a:rPr lang="ru-RU" dirty="0"/>
              <a:t> </a:t>
            </a:r>
            <a:r>
              <a:rPr lang="ru-RU" dirty="0" err="1"/>
              <a:t>карті</a:t>
            </a:r>
            <a:r>
              <a:rPr lang="ru-RU" dirty="0"/>
              <a:t>: </a:t>
            </a:r>
            <a:r>
              <a:rPr lang="ru-RU" dirty="0" err="1"/>
              <a:t>підрозділ</a:t>
            </a:r>
            <a:r>
              <a:rPr lang="ru-RU" dirty="0"/>
              <a:t>, склад, </a:t>
            </a:r>
            <a:r>
              <a:rPr lang="ru-RU" dirty="0" err="1"/>
              <a:t>секцію</a:t>
            </a:r>
            <a:r>
              <a:rPr lang="ru-RU" dirty="0"/>
              <a:t>, вид </a:t>
            </a:r>
            <a:r>
              <a:rPr lang="ru-RU" dirty="0" err="1"/>
              <a:t>діяльності</a:t>
            </a:r>
            <a:r>
              <a:rPr lang="ru-RU" dirty="0"/>
              <a:t>, тварина (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виду </a:t>
            </a:r>
            <a:r>
              <a:rPr lang="ru-RU" dirty="0" err="1"/>
              <a:t>карти</a:t>
            </a:r>
            <a:r>
              <a:rPr lang="ru-RU" dirty="0"/>
              <a:t>, тварина </a:t>
            </a:r>
            <a:r>
              <a:rPr lang="ru-RU" dirty="0" err="1"/>
              <a:t>вибирається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в заголовку (</a:t>
            </a:r>
            <a:r>
              <a:rPr lang="ru-RU" dirty="0" err="1"/>
              <a:t>одне</a:t>
            </a:r>
            <a:r>
              <a:rPr lang="ru-RU" dirty="0"/>
              <a:t>), </a:t>
            </a:r>
            <a:r>
              <a:rPr lang="ru-RU" dirty="0" err="1"/>
              <a:t>або</a:t>
            </a:r>
            <a:r>
              <a:rPr lang="ru-RU" dirty="0"/>
              <a:t> у </a:t>
            </a:r>
            <a:r>
              <a:rPr lang="ru-RU" dirty="0" err="1"/>
              <a:t>вмісті</a:t>
            </a:r>
            <a:r>
              <a:rPr lang="ru-RU" dirty="0"/>
              <a:t> (</a:t>
            </a:r>
            <a:r>
              <a:rPr lang="ru-RU" dirty="0" err="1"/>
              <a:t>множинний</a:t>
            </a:r>
            <a:r>
              <a:rPr lang="ru-RU" dirty="0"/>
              <a:t> </a:t>
            </a:r>
            <a:r>
              <a:rPr lang="ru-RU" dirty="0" err="1"/>
              <a:t>вибір</a:t>
            </a:r>
            <a:r>
              <a:rPr lang="ru-RU" dirty="0"/>
              <a:t>)).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заповнити</a:t>
            </a:r>
            <a:r>
              <a:rPr lang="ru-RU" dirty="0"/>
              <a:t> </a:t>
            </a:r>
            <a:r>
              <a:rPr lang="ru-RU" dirty="0" err="1"/>
              <a:t>параметри</a:t>
            </a:r>
            <a:r>
              <a:rPr lang="ru-RU" dirty="0"/>
              <a:t>, </a:t>
            </a:r>
            <a:r>
              <a:rPr lang="ru-RU" dirty="0" err="1"/>
              <a:t>необхідні</a:t>
            </a:r>
            <a:r>
              <a:rPr lang="ru-RU" dirty="0"/>
              <a:t> </a:t>
            </a:r>
            <a:r>
              <a:rPr lang="ru-RU" dirty="0" err="1"/>
              <a:t>розрахунку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препарату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лікування</a:t>
            </a:r>
            <a:r>
              <a:rPr lang="ru-RU" dirty="0"/>
              <a:t>: води, корму </a:t>
            </a:r>
            <a:r>
              <a:rPr lang="ru-RU" dirty="0" err="1"/>
              <a:t>тощо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заповнення</a:t>
            </a:r>
            <a:r>
              <a:rPr lang="ru-RU" dirty="0"/>
              <a:t> </a:t>
            </a:r>
            <a:r>
              <a:rPr lang="ru-RU" dirty="0" err="1"/>
              <a:t>початкових</a:t>
            </a:r>
            <a:r>
              <a:rPr lang="ru-RU" dirty="0"/>
              <a:t> </a:t>
            </a:r>
            <a:r>
              <a:rPr lang="ru-RU" dirty="0" err="1"/>
              <a:t>даних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створити</a:t>
            </a:r>
            <a:r>
              <a:rPr lang="ru-RU" dirty="0"/>
              <a:t> документ "</a:t>
            </a:r>
            <a:r>
              <a:rPr lang="ru-RU" dirty="0" err="1"/>
              <a:t>Загальні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" та </a:t>
            </a:r>
            <a:r>
              <a:rPr lang="ru-RU" dirty="0" err="1"/>
              <a:t>затвердити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.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переходити</a:t>
            </a:r>
            <a:r>
              <a:rPr lang="ru-RU" dirty="0"/>
              <a:t> до </a:t>
            </a:r>
            <a:r>
              <a:rPr lang="ru-RU" dirty="0" err="1"/>
              <a:t>заповнення</a:t>
            </a:r>
            <a:r>
              <a:rPr lang="ru-RU" dirty="0"/>
              <a:t> </a:t>
            </a:r>
            <a:r>
              <a:rPr lang="ru-RU" dirty="0" err="1"/>
              <a:t>наступного</a:t>
            </a:r>
            <a:r>
              <a:rPr lang="ru-RU" dirty="0"/>
              <a:t> документа </a:t>
            </a:r>
            <a:r>
              <a:rPr lang="ru-RU" dirty="0" err="1"/>
              <a:t>Дослідження</a:t>
            </a:r>
            <a:r>
              <a:rPr lang="ru-RU" dirty="0"/>
              <a:t> (</a:t>
            </a:r>
            <a:r>
              <a:rPr lang="ru-RU" dirty="0" err="1"/>
              <a:t>реалізована</a:t>
            </a:r>
            <a:r>
              <a:rPr lang="ru-RU" dirty="0"/>
              <a:t> </a:t>
            </a:r>
            <a:r>
              <a:rPr lang="ru-RU" dirty="0" err="1"/>
              <a:t>перевірка</a:t>
            </a:r>
            <a:r>
              <a:rPr lang="ru-RU" dirty="0"/>
              <a:t> на </a:t>
            </a:r>
            <a:r>
              <a:rPr lang="ru-RU" dirty="0" err="1"/>
              <a:t>наявність</a:t>
            </a:r>
            <a:r>
              <a:rPr lang="ru-RU" dirty="0"/>
              <a:t> документа </a:t>
            </a:r>
            <a:r>
              <a:rPr lang="ru-RU" dirty="0" err="1"/>
              <a:t>Загальні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 перед </a:t>
            </a:r>
            <a:r>
              <a:rPr lang="ru-RU" dirty="0" err="1"/>
              <a:t>додаванням</a:t>
            </a:r>
            <a:r>
              <a:rPr lang="ru-RU" dirty="0"/>
              <a:t> </a:t>
            </a:r>
            <a:r>
              <a:rPr lang="ru-RU" dirty="0" err="1"/>
              <a:t>Дослідження</a:t>
            </a:r>
            <a:r>
              <a:rPr lang="ru-RU" dirty="0"/>
              <a:t>).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введення</a:t>
            </a:r>
            <a:r>
              <a:rPr lang="ru-RU" dirty="0"/>
              <a:t> та </a:t>
            </a:r>
            <a:r>
              <a:rPr lang="ru-RU" dirty="0" err="1"/>
              <a:t>затвердження</a:t>
            </a:r>
            <a:r>
              <a:rPr lang="ru-RU" dirty="0"/>
              <a:t> документа "</a:t>
            </a:r>
            <a:r>
              <a:rPr lang="ru-RU" dirty="0" err="1"/>
              <a:t>Дослідження</a:t>
            </a:r>
            <a:r>
              <a:rPr lang="ru-RU" dirty="0"/>
              <a:t>" </a:t>
            </a:r>
            <a:r>
              <a:rPr lang="ru-RU" dirty="0" err="1"/>
              <a:t>стає</a:t>
            </a:r>
            <a:r>
              <a:rPr lang="ru-RU" dirty="0"/>
              <a:t> </a:t>
            </a:r>
            <a:r>
              <a:rPr lang="ru-RU" dirty="0" err="1"/>
              <a:t>можливим</a:t>
            </a:r>
            <a:r>
              <a:rPr lang="ru-RU" dirty="0"/>
              <a:t> </a:t>
            </a:r>
            <a:r>
              <a:rPr lang="ru-RU" dirty="0" err="1"/>
              <a:t>вибір</a:t>
            </a:r>
            <a:r>
              <a:rPr lang="ru-RU" dirty="0"/>
              <a:t> схем для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операції</a:t>
            </a:r>
            <a:r>
              <a:rPr lang="ru-RU" dirty="0"/>
              <a:t> (у </a:t>
            </a:r>
            <a:r>
              <a:rPr lang="ru-RU" dirty="0" err="1"/>
              <a:t>таблиці</a:t>
            </a:r>
            <a:r>
              <a:rPr lang="ru-RU" dirty="0"/>
              <a:t> </a:t>
            </a:r>
            <a:r>
              <a:rPr lang="ru-RU" dirty="0" err="1"/>
              <a:t>зверху</a:t>
            </a:r>
            <a:r>
              <a:rPr lang="ru-RU" dirty="0"/>
              <a:t> </a:t>
            </a:r>
            <a:r>
              <a:rPr lang="ru-RU" dirty="0" err="1"/>
              <a:t>праворуч</a:t>
            </a:r>
            <a:r>
              <a:rPr lang="ru-RU" dirty="0"/>
              <a:t>). При </a:t>
            </a:r>
            <a:r>
              <a:rPr lang="ru-RU" dirty="0" err="1"/>
              <a:t>виборі</a:t>
            </a:r>
            <a:r>
              <a:rPr lang="ru-RU" dirty="0"/>
              <a:t> </a:t>
            </a:r>
            <a:r>
              <a:rPr lang="ru-RU" dirty="0" err="1"/>
              <a:t>схеми</a:t>
            </a:r>
            <a:r>
              <a:rPr lang="ru-RU" dirty="0"/>
              <a:t>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перевіряється</a:t>
            </a:r>
            <a:r>
              <a:rPr lang="ru-RU" dirty="0"/>
              <a:t>,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поля (</a:t>
            </a:r>
            <a:r>
              <a:rPr lang="ru-RU" dirty="0" err="1"/>
              <a:t>необхідні</a:t>
            </a:r>
            <a:r>
              <a:rPr lang="ru-RU" dirty="0"/>
              <a:t> </a:t>
            </a:r>
            <a:r>
              <a:rPr lang="ru-RU" dirty="0" err="1"/>
              <a:t>розрахунку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) </a:t>
            </a:r>
            <a:r>
              <a:rPr lang="ru-RU" dirty="0" err="1"/>
              <a:t>заповнені</a:t>
            </a:r>
            <a:r>
              <a:rPr lang="ru-RU" dirty="0"/>
              <a:t>.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додається</a:t>
            </a:r>
            <a:r>
              <a:rPr lang="ru-RU" dirty="0"/>
              <a:t> схема та на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підставі</a:t>
            </a:r>
            <a:r>
              <a:rPr lang="ru-RU" dirty="0"/>
              <a:t> автоматично </a:t>
            </a:r>
            <a:r>
              <a:rPr lang="ru-RU" dirty="0" err="1"/>
              <a:t>створюються</a:t>
            </a:r>
            <a:r>
              <a:rPr lang="ru-RU" dirty="0"/>
              <a:t> </a:t>
            </a:r>
            <a:r>
              <a:rPr lang="ru-RU" dirty="0" err="1"/>
              <a:t>документи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. </a:t>
            </a:r>
            <a:r>
              <a:rPr lang="ru-RU" dirty="0" err="1"/>
              <a:t>Вибрані</a:t>
            </a:r>
            <a:r>
              <a:rPr lang="ru-RU" dirty="0"/>
              <a:t> </a:t>
            </a:r>
            <a:r>
              <a:rPr lang="ru-RU" dirty="0" err="1"/>
              <a:t>схеми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переглянути</a:t>
            </a:r>
            <a:r>
              <a:rPr lang="ru-RU" dirty="0"/>
              <a:t> </a:t>
            </a:r>
            <a:r>
              <a:rPr lang="ru-RU" dirty="0" err="1"/>
              <a:t>повністю</a:t>
            </a:r>
            <a:r>
              <a:rPr lang="ru-RU" dirty="0"/>
              <a:t> на </a:t>
            </a:r>
            <a:r>
              <a:rPr lang="ru-RU" dirty="0" err="1"/>
              <a:t>останній</a:t>
            </a:r>
            <a:r>
              <a:rPr lang="ru-RU" dirty="0"/>
              <a:t> </a:t>
            </a:r>
            <a:r>
              <a:rPr lang="ru-RU" dirty="0" err="1"/>
              <a:t>закладці</a:t>
            </a:r>
            <a:r>
              <a:rPr lang="ru-RU" dirty="0"/>
              <a:t>. При </a:t>
            </a:r>
            <a:r>
              <a:rPr lang="ru-RU" dirty="0" err="1"/>
              <a:t>необхідності</a:t>
            </a:r>
            <a:r>
              <a:rPr lang="ru-RU" dirty="0"/>
              <a:t> схему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замінити</a:t>
            </a:r>
            <a:r>
              <a:rPr lang="ru-RU" dirty="0"/>
              <a:t> </a:t>
            </a:r>
            <a:r>
              <a:rPr lang="ru-RU" dirty="0" err="1"/>
              <a:t>іншою</a:t>
            </a:r>
            <a:r>
              <a:rPr lang="ru-RU" dirty="0"/>
              <a:t> (з автоматичною </a:t>
            </a:r>
            <a:r>
              <a:rPr lang="ru-RU" dirty="0" err="1"/>
              <a:t>заміною</a:t>
            </a:r>
            <a:r>
              <a:rPr lang="ru-RU" dirty="0"/>
              <a:t> </a:t>
            </a:r>
            <a:r>
              <a:rPr lang="ru-RU" dirty="0" err="1"/>
              <a:t>непідтверджених</a:t>
            </a:r>
            <a:r>
              <a:rPr lang="ru-RU" dirty="0"/>
              <a:t> </a:t>
            </a:r>
            <a:r>
              <a:rPr lang="ru-RU" dirty="0" err="1"/>
              <a:t>документів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)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оновити</a:t>
            </a:r>
            <a:r>
              <a:rPr lang="ru-RU" dirty="0"/>
              <a:t> схему </a:t>
            </a:r>
            <a:r>
              <a:rPr lang="ru-RU" dirty="0" err="1"/>
              <a:t>новішої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лікування</a:t>
            </a:r>
            <a:r>
              <a:rPr lang="ru-RU" dirty="0"/>
              <a:t> </a:t>
            </a:r>
            <a:r>
              <a:rPr lang="ru-RU" dirty="0" err="1"/>
              <a:t>створюється</a:t>
            </a:r>
            <a:r>
              <a:rPr lang="ru-RU" dirty="0"/>
              <a:t> документ "Результат" (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закриває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даних</a:t>
            </a:r>
            <a:r>
              <a:rPr lang="ru-RU" dirty="0"/>
              <a:t> у </a:t>
            </a:r>
            <a:r>
              <a:rPr lang="ru-RU" dirty="0" err="1"/>
              <a:t>карті</a:t>
            </a:r>
            <a:r>
              <a:rPr lang="ru-RU" dirty="0"/>
              <a:t>). При </a:t>
            </a:r>
            <a:r>
              <a:rPr lang="ru-RU" dirty="0" err="1"/>
              <a:t>необхідності</a:t>
            </a:r>
            <a:r>
              <a:rPr lang="ru-RU" dirty="0"/>
              <a:t> (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виду </a:t>
            </a:r>
            <a:r>
              <a:rPr lang="ru-RU" dirty="0" err="1"/>
              <a:t>операції</a:t>
            </a:r>
            <a:r>
              <a:rPr lang="ru-RU" dirty="0"/>
              <a:t>) </a:t>
            </a:r>
            <a:r>
              <a:rPr lang="ru-RU" dirty="0" err="1"/>
              <a:t>створюється</a:t>
            </a:r>
            <a:r>
              <a:rPr lang="ru-RU" dirty="0"/>
              <a:t> документ “</a:t>
            </a:r>
            <a:r>
              <a:rPr lang="ru-RU" dirty="0" err="1"/>
              <a:t>Ліквідація</a:t>
            </a:r>
            <a:r>
              <a:rPr lang="ru-RU" dirty="0"/>
              <a:t> </a:t>
            </a:r>
            <a:r>
              <a:rPr lang="ru-RU" dirty="0" err="1"/>
              <a:t>медичних</a:t>
            </a:r>
            <a:r>
              <a:rPr lang="ru-RU" dirty="0"/>
              <a:t> </a:t>
            </a:r>
            <a:r>
              <a:rPr lang="ru-RU" dirty="0" err="1"/>
              <a:t>засобів</a:t>
            </a:r>
            <a:r>
              <a:rPr lang="ru-RU" dirty="0"/>
              <a:t>”. Склад закладок документа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різним</a:t>
            </a:r>
            <a:r>
              <a:rPr lang="ru-RU" dirty="0"/>
              <a:t>, </a:t>
            </a:r>
            <a:r>
              <a:rPr lang="ru-RU" dirty="0" err="1"/>
              <a:t>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виду </a:t>
            </a:r>
            <a:r>
              <a:rPr lang="ru-RU" dirty="0" err="1"/>
              <a:t>картки</a:t>
            </a:r>
            <a:r>
              <a:rPr lang="ru-RU" dirty="0"/>
              <a:t>.</a:t>
            </a:r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3448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364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514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1326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234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41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308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6062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7157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8245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2922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8706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695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958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9897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3349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77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193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306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0925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6595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647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7532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07574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2865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58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1031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085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8355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1597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8050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10201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3842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99521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8164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01188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7989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5435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435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85000" lnSpcReduction="2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Картка тварини містить основну інформацію про неї, таку яка не змінюється:</a:t>
            </a:r>
            <a:endParaRPr lang="uk-UA" b="0" dirty="0"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Унікальні номери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Стать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Дати народження чи купівлі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Також є її поточний статус:</a:t>
            </a:r>
            <a:endParaRPr lang="uk-UA" b="0" dirty="0"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вага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холоста чи тільна (</a:t>
            </a: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супоросна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суягна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лактуюча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…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місцезнаходження (підрозділ, сарай, секція)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Також в нижньої частині формі присутні декілька </a:t>
            </a: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вкладинок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що містять такі документи, що пов’язані з цією твариною:</a:t>
            </a:r>
            <a:endParaRPr lang="uk-UA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осіменіння та опорос - журнал </a:t>
            </a: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ціх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подій по тварині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історія - історія приплодів по тварині, перелік потомства, якому привласнені індивідуальні номери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переміщення тварини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лікування - історія лікувальних та профілактичних операцій з твариною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привіс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 набір ваги твариною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основні засоби - параметри обліку тварини як основного засобу</a:t>
            </a:r>
          </a:p>
          <a:p>
            <a:br>
              <a:rPr lang="uk-UA" b="0" dirty="0">
                <a:effectLst/>
              </a:rPr>
            </a:b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5985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528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8121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5225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9102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6203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0378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59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158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 fontScale="85000" lnSpcReduction="2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Картка тварини містить основну інформацію про неї, таку яка не змінюється:</a:t>
            </a:r>
            <a:endParaRPr lang="uk-UA" b="0" dirty="0"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Унікальні номери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Стать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Дати народження чи купівлі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Також є її поточний статус:</a:t>
            </a:r>
            <a:endParaRPr lang="uk-UA" b="0" dirty="0"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вага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холоста чи тільна (</a:t>
            </a: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супоросна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суягна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лактуюча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…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місцезнаходження (підрозділ, сарай, секція)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Також в нижньої частині формі присутні декілька </a:t>
            </a: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вкладинок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що містять такі документи, що пов’язані з цією твариною:</a:t>
            </a:r>
            <a:endParaRPr lang="uk-UA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осіменіння та опорос - журнал </a:t>
            </a: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ціх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подій по тварині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історія - історія приплодів по тварині, перелік потомства, якому привласнені індивідуальні номери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переміщення тварини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лікування - історія лікувальних та профілактичних операцій з твариною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привіс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- набір ваги твариною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основні засоби - параметри обліку тварини як основного засобу</a:t>
            </a:r>
          </a:p>
          <a:p>
            <a:br>
              <a:rPr lang="uk-UA" b="0" dirty="0">
                <a:effectLst/>
              </a:rPr>
            </a:b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94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ru-RU" dirty="0"/>
          </a:p>
        </p:txBody>
      </p:sp>
      <p:sp>
        <p:nvSpPr>
          <p:cNvPr id="809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867A3-086C-41A2-9E2F-8E52AEA0690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39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5FF0-6477-457D-B0AB-646252768D5B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7B8BB-DEF7-4069-ABD4-853723CA591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5FF0-6477-457D-B0AB-646252768D5B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7B8BB-DEF7-4069-ABD4-853723CA591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5FF0-6477-457D-B0AB-646252768D5B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7B8BB-DEF7-4069-ABD4-853723CA591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E78D74-8147-43AB-9289-D3FC6497F2DE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5FF0-6477-457D-B0AB-646252768D5B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7B8BB-DEF7-4069-ABD4-853723CA591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5FF0-6477-457D-B0AB-646252768D5B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7B8BB-DEF7-4069-ABD4-853723CA591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5FF0-6477-457D-B0AB-646252768D5B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7B8BB-DEF7-4069-ABD4-853723CA591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5FF0-6477-457D-B0AB-646252768D5B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7B8BB-DEF7-4069-ABD4-853723CA591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5FF0-6477-457D-B0AB-646252768D5B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7B8BB-DEF7-4069-ABD4-853723CA591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5FF0-6477-457D-B0AB-646252768D5B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7B8BB-DEF7-4069-ABD4-853723CA591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5FF0-6477-457D-B0AB-646252768D5B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7B8BB-DEF7-4069-ABD4-853723CA591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5FF0-6477-457D-B0AB-646252768D5B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7B8BB-DEF7-4069-ABD4-853723CA591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35FF0-6477-457D-B0AB-646252768D5B}" type="datetimeFigureOut">
              <a:rPr lang="ru-RU" smtClean="0"/>
              <a:pPr/>
              <a:t>29.08.2022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7B8BB-DEF7-4069-ABD4-853723CA591F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7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infoservis.pl.ua/" TargetMode="External"/><Relationship Id="rId5" Type="http://schemas.openxmlformats.org/officeDocument/2006/relationships/hyperlink" Target="https://afmayak.com.ua/" TargetMode="External"/><Relationship Id="rId4" Type="http://schemas.openxmlformats.org/officeDocument/2006/relationships/hyperlink" Target="https://wgsoftpro.com/" TargetMode="External"/><Relationship Id="rId9" Type="http://schemas.openxmlformats.org/officeDocument/2006/relationships/image" Target="../media/image10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Про презентацію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636" y="3340845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/>
              <a:t>Приклад проекту з автоматизації сільськогосподарського підприємства</a:t>
            </a:r>
            <a:endParaRPr lang="uk-UA" sz="2400" b="1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6FC98A-0AE1-BC09-8454-752EDB5D1F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5616" y="1483222"/>
            <a:ext cx="3752850" cy="14401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97067D-CF14-403F-68E4-B4A1ACC22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700" y="1400325"/>
            <a:ext cx="1548851" cy="14401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0D0744-0203-8A84-BBA1-52A0A1490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5802" y="4693573"/>
            <a:ext cx="1150134" cy="768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52E41C-FEB3-BD36-F275-E0495855E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999" y="4693573"/>
            <a:ext cx="1158689" cy="770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93E8DA1-C4B4-96DD-9962-003EAFFD2C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169" y="4703635"/>
            <a:ext cx="1158689" cy="773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C2E011A-9AC6-DC7F-C9F1-76B416C982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1417" y="4688367"/>
            <a:ext cx="1150134" cy="769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31CBB-D641-B96D-77D4-63AA43820602}"/>
              </a:ext>
            </a:extLst>
          </p:cNvPr>
          <p:cNvSpPr txBox="1"/>
          <p:nvPr/>
        </p:nvSpPr>
        <p:spPr>
          <a:xfrm>
            <a:off x="1949474" y="5614137"/>
            <a:ext cx="156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Тваринництво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3AC377-7779-FB34-2568-F428707385D5}"/>
              </a:ext>
            </a:extLst>
          </p:cNvPr>
          <p:cNvSpPr txBox="1"/>
          <p:nvPr/>
        </p:nvSpPr>
        <p:spPr>
          <a:xfrm>
            <a:off x="5833917" y="5604868"/>
            <a:ext cx="157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Рослинництво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4726AB-0CD2-97C2-59BC-96F19D24E4AC}"/>
              </a:ext>
            </a:extLst>
          </p:cNvPr>
          <p:cNvSpPr txBox="1"/>
          <p:nvPr/>
        </p:nvSpPr>
        <p:spPr>
          <a:xfrm>
            <a:off x="3940352" y="6093296"/>
            <a:ext cx="1263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Переробка</a:t>
            </a:r>
          </a:p>
        </p:txBody>
      </p:sp>
    </p:spTree>
    <p:extLst>
      <p:ext uri="{BB962C8B-B14F-4D97-AF65-F5344CB8AC3E}">
        <p14:creationId xmlns:p14="http://schemas.microsoft.com/office/powerpoint/2010/main" val="3254238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Осіменіння та </a:t>
            </a:r>
            <a:r>
              <a:rPr lang="uk-UA" sz="2400" b="1" dirty="0" err="1">
                <a:solidFill>
                  <a:schemeClr val="bg1"/>
                </a:solidFill>
              </a:rPr>
              <a:t>приплод</a:t>
            </a:r>
            <a:r>
              <a:rPr lang="uk-UA" sz="2400" b="1" dirty="0">
                <a:solidFill>
                  <a:schemeClr val="bg1"/>
                </a:solidFill>
              </a:rPr>
              <a:t> тварин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28D8F-AC58-EB45-F883-695DCA86F645}"/>
              </a:ext>
            </a:extLst>
          </p:cNvPr>
          <p:cNvSpPr txBox="1"/>
          <p:nvPr/>
        </p:nvSpPr>
        <p:spPr>
          <a:xfrm>
            <a:off x="250825" y="764704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Осіменіння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FC4A6-9770-2E5C-C95F-DDC371093753}"/>
              </a:ext>
            </a:extLst>
          </p:cNvPr>
          <p:cNvSpPr txBox="1"/>
          <p:nvPr/>
        </p:nvSpPr>
        <p:spPr>
          <a:xfrm>
            <a:off x="305728" y="1134036"/>
            <a:ext cx="8586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uk-UA" dirty="0"/>
              <a:t>Документ “Осіменіння” призначений для обліку процесу осіменіння, та контролю перебігу вагітності у ВРХ, свиноматок та вівець.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38FFA4C-5CA7-1EA0-5D7B-1EF09386E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98" y="2171700"/>
            <a:ext cx="8614028" cy="377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244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Осіменіння та </a:t>
            </a:r>
            <a:r>
              <a:rPr lang="uk-UA" sz="2400" b="1" dirty="0" err="1">
                <a:solidFill>
                  <a:schemeClr val="bg1"/>
                </a:solidFill>
              </a:rPr>
              <a:t>приплод</a:t>
            </a:r>
            <a:r>
              <a:rPr lang="uk-UA" sz="2400" b="1" dirty="0">
                <a:solidFill>
                  <a:schemeClr val="bg1"/>
                </a:solidFill>
              </a:rPr>
              <a:t> тварин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28D8F-AC58-EB45-F883-695DCA86F645}"/>
              </a:ext>
            </a:extLst>
          </p:cNvPr>
          <p:cNvSpPr txBox="1"/>
          <p:nvPr/>
        </p:nvSpPr>
        <p:spPr>
          <a:xfrm>
            <a:off x="250825" y="764704"/>
            <a:ext cx="1079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Приплод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FC4A6-9770-2E5C-C95F-DDC371093753}"/>
              </a:ext>
            </a:extLst>
          </p:cNvPr>
          <p:cNvSpPr txBox="1"/>
          <p:nvPr/>
        </p:nvSpPr>
        <p:spPr>
          <a:xfrm>
            <a:off x="305728" y="1052736"/>
            <a:ext cx="85867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uk-UA" sz="1600" dirty="0"/>
              <a:t>Основне призначення документу це внесення до бази даних інформації щодо кількості, статі та ваги приплоду конкретної корови, свиноматки, вівці а також постановці їх на облікові залишки. Додатково при створенні документу виконується зміна статусу тварини в картці тварини, та внесення інформації про приплід у відповідний документ “</a:t>
            </a:r>
            <a:r>
              <a:rPr lang="uk-UA" sz="1600" dirty="0">
                <a:hlinkClick r:id="rId3" action="ppaction://hlinksldjump"/>
              </a:rPr>
              <a:t>Осіменіння</a:t>
            </a:r>
            <a:r>
              <a:rPr lang="uk-UA" sz="1600" dirty="0"/>
              <a:t>”.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4AA9EF-95AB-6C70-BC03-735E414098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00" b="7702"/>
          <a:stretch/>
        </p:blipFill>
        <p:spPr>
          <a:xfrm>
            <a:off x="369511" y="2184516"/>
            <a:ext cx="8073288" cy="412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54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Осіменіння та </a:t>
            </a:r>
            <a:r>
              <a:rPr lang="uk-UA" sz="2400" b="1" dirty="0" err="1">
                <a:solidFill>
                  <a:schemeClr val="bg1"/>
                </a:solidFill>
              </a:rPr>
              <a:t>приплод</a:t>
            </a:r>
            <a:r>
              <a:rPr lang="uk-UA" sz="2400" b="1" dirty="0">
                <a:solidFill>
                  <a:schemeClr val="bg1"/>
                </a:solidFill>
              </a:rPr>
              <a:t> тварин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28D8F-AC58-EB45-F883-695DCA86F645}"/>
              </a:ext>
            </a:extLst>
          </p:cNvPr>
          <p:cNvSpPr txBox="1"/>
          <p:nvPr/>
        </p:nvSpPr>
        <p:spPr>
          <a:xfrm>
            <a:off x="250825" y="764704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Відлучення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FC4A6-9770-2E5C-C95F-DDC371093753}"/>
              </a:ext>
            </a:extLst>
          </p:cNvPr>
          <p:cNvSpPr txBox="1"/>
          <p:nvPr/>
        </p:nvSpPr>
        <p:spPr>
          <a:xfrm>
            <a:off x="305728" y="1134036"/>
            <a:ext cx="8586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Документ “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Відлучення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”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замикає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цикл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обліку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процесів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від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осіменіння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до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надходження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номерної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тварини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ru-RU" b="0" dirty="0"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0CF9A-BE26-6197-E3DF-167003859D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33" b="7671"/>
          <a:stretch/>
        </p:blipFill>
        <p:spPr>
          <a:xfrm>
            <a:off x="262943" y="1804699"/>
            <a:ext cx="8686046" cy="450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3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Картка тварини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28D8F-AC58-EB45-F883-695DCA86F645}"/>
              </a:ext>
            </a:extLst>
          </p:cNvPr>
          <p:cNvSpPr txBox="1"/>
          <p:nvPr/>
        </p:nvSpPr>
        <p:spPr>
          <a:xfrm>
            <a:off x="250825" y="764704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Відлучення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FC4A6-9770-2E5C-C95F-DDC371093753}"/>
              </a:ext>
            </a:extLst>
          </p:cNvPr>
          <p:cNvSpPr txBox="1"/>
          <p:nvPr/>
        </p:nvSpPr>
        <p:spPr>
          <a:xfrm>
            <a:off x="305728" y="1134036"/>
            <a:ext cx="8586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Документ “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Відлучення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”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замикає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цикл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обліку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процесів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від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осіменіння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до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надходження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номерної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тварини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uk-UA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D4A81C5-A3D0-BE55-E0C3-141CC8452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8" y="1907704"/>
            <a:ext cx="8737537" cy="30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FF4892-DDD7-6E6D-2181-E24B34D517A1}"/>
              </a:ext>
            </a:extLst>
          </p:cNvPr>
          <p:cNvSpPr txBox="1"/>
          <p:nvPr/>
        </p:nvSpPr>
        <p:spPr>
          <a:xfrm>
            <a:off x="229676" y="4941168"/>
            <a:ext cx="86596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Основне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призначення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документу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це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внесення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до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бази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даних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інформації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щодо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кількості</a:t>
            </a: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ru-RU" sz="16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статі</a:t>
            </a: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та ваги приплоду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конкретної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корови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свиноматки,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вівці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також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постановці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їх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на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облікові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залишки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b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Додатково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при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створенні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документу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виконується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зміна</a:t>
            </a:r>
            <a:r>
              <a:rPr lang="ru-RU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статусу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тварини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в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картці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тварини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та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внесення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інформації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про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приплід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у 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відповідний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документ “</a:t>
            </a:r>
            <a:r>
              <a:rPr lang="ru-RU" sz="16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Осіменіння</a:t>
            </a:r>
            <a:r>
              <a:rPr lang="ru-RU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”.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92768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Переміщення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28D8F-AC58-EB45-F883-695DCA86F645}"/>
              </a:ext>
            </a:extLst>
          </p:cNvPr>
          <p:cNvSpPr txBox="1"/>
          <p:nvPr/>
        </p:nvSpPr>
        <p:spPr>
          <a:xfrm>
            <a:off x="250825" y="764704"/>
            <a:ext cx="338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Переміщення номерних тварин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FC4A6-9770-2E5C-C95F-DDC371093753}"/>
              </a:ext>
            </a:extLst>
          </p:cNvPr>
          <p:cNvSpPr txBox="1"/>
          <p:nvPr/>
        </p:nvSpPr>
        <p:spPr>
          <a:xfrm>
            <a:off x="305728" y="1134036"/>
            <a:ext cx="85867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Універсальний документ використовується для обліку операцій надходження тварин на підприємство, їх переміщення, зміни їх статево-вікової групи.</a:t>
            </a:r>
            <a:endParaRPr lang="uk-UA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393DAB-EFBC-6E20-E658-3D22D82CD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02" b="7325"/>
          <a:stretch/>
        </p:blipFill>
        <p:spPr>
          <a:xfrm>
            <a:off x="216757" y="1810262"/>
            <a:ext cx="8710486" cy="452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05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4B65F6-4C8C-415D-AFC3-014D4FA20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183827"/>
            <a:ext cx="8713663" cy="4352470"/>
          </a:xfrm>
          <a:prstGeom prst="rect">
            <a:avLst/>
          </a:prstGeom>
        </p:spPr>
      </p:pic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Переміщення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4495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Переміщення/надходження/падіж тварин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2262E1-A85E-4573-8437-A55E846C5F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092" y="2920820"/>
            <a:ext cx="7188472" cy="34338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AF524A9-153B-4C59-BF77-E1939A1A5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3881" y="1772318"/>
            <a:ext cx="2038350" cy="1971675"/>
          </a:xfrm>
          <a:prstGeom prst="rect">
            <a:avLst/>
          </a:prstGeom>
        </p:spPr>
      </p:pic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2FF324DC-D311-4F05-B047-5E1CAD0CB1D7}"/>
              </a:ext>
            </a:extLst>
          </p:cNvPr>
          <p:cNvCxnSpPr>
            <a:cxnSpLocks/>
          </p:cNvCxnSpPr>
          <p:nvPr/>
        </p:nvCxnSpPr>
        <p:spPr>
          <a:xfrm flipH="1">
            <a:off x="6805859" y="2920820"/>
            <a:ext cx="286421" cy="64196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74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Переміщення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28D8F-AC58-EB45-F883-695DCA86F645}"/>
              </a:ext>
            </a:extLst>
          </p:cNvPr>
          <p:cNvSpPr txBox="1"/>
          <p:nvPr/>
        </p:nvSpPr>
        <p:spPr>
          <a:xfrm>
            <a:off x="250825" y="764704"/>
            <a:ext cx="2810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Введення в основне стадо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9993E1-BE42-C152-6BE1-706DA2F11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8" b="4183"/>
          <a:stretch/>
        </p:blipFill>
        <p:spPr>
          <a:xfrm>
            <a:off x="233772" y="1700808"/>
            <a:ext cx="8676456" cy="450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23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Переміщення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28D8F-AC58-EB45-F883-695DCA86F645}"/>
              </a:ext>
            </a:extLst>
          </p:cNvPr>
          <p:cNvSpPr txBox="1"/>
          <p:nvPr/>
        </p:nvSpPr>
        <p:spPr>
          <a:xfrm>
            <a:off x="250825" y="764704"/>
            <a:ext cx="346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Вибракування з основного стада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7E38BC-C3FF-2883-76D4-91D295212A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83" b="4646"/>
          <a:stretch/>
        </p:blipFill>
        <p:spPr>
          <a:xfrm>
            <a:off x="321502" y="1628800"/>
            <a:ext cx="8420806" cy="435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63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Переміщення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28D8F-AC58-EB45-F883-695DCA86F645}"/>
              </a:ext>
            </a:extLst>
          </p:cNvPr>
          <p:cNvSpPr txBox="1"/>
          <p:nvPr/>
        </p:nvSpPr>
        <p:spPr>
          <a:xfrm>
            <a:off x="250825" y="764704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Падіж номерних тварин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FC4A6-9770-2E5C-C95F-DDC371093753}"/>
              </a:ext>
            </a:extLst>
          </p:cNvPr>
          <p:cNvSpPr txBox="1"/>
          <p:nvPr/>
        </p:nvSpPr>
        <p:spPr>
          <a:xfrm>
            <a:off x="305728" y="1134036"/>
            <a:ext cx="85867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16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Забезпечує облік падежу номерних тварин. Тварини, що перелічені у вмісті документу знімаються з обліку підприємства.</a:t>
            </a:r>
            <a:endParaRPr lang="uk-UA" sz="1600" b="0" dirty="0"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09EB81-6D92-59BA-DAF5-4A043DFBC2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02" b="7325"/>
          <a:stretch/>
        </p:blipFill>
        <p:spPr>
          <a:xfrm>
            <a:off x="179968" y="1880806"/>
            <a:ext cx="8838272" cy="459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75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Ветеринарна обробка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463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FF6600"/>
                </a:solidFill>
              </a:rPr>
              <a:t>Схеми</a:t>
            </a:r>
            <a:r>
              <a:rPr lang="ru-RU" b="1" dirty="0">
                <a:solidFill>
                  <a:srgbClr val="FF6600"/>
                </a:solidFill>
              </a:rPr>
              <a:t> </a:t>
            </a:r>
            <a:r>
              <a:rPr lang="ru-RU" b="1" dirty="0" err="1">
                <a:solidFill>
                  <a:srgbClr val="FF6600"/>
                </a:solidFill>
              </a:rPr>
              <a:t>лікування</a:t>
            </a:r>
            <a:r>
              <a:rPr lang="ru-RU" b="1" dirty="0">
                <a:solidFill>
                  <a:srgbClr val="FF6600"/>
                </a:solidFill>
              </a:rPr>
              <a:t>, </a:t>
            </a:r>
            <a:r>
              <a:rPr lang="ru-RU" b="1" dirty="0" err="1">
                <a:solidFill>
                  <a:srgbClr val="FF6600"/>
                </a:solidFill>
              </a:rPr>
              <a:t>профілактики</a:t>
            </a:r>
            <a:r>
              <a:rPr lang="ru-RU" b="1" dirty="0">
                <a:solidFill>
                  <a:srgbClr val="FF6600"/>
                </a:solidFill>
              </a:rPr>
              <a:t>, </a:t>
            </a:r>
            <a:r>
              <a:rPr lang="ru-RU" b="1" dirty="0" err="1">
                <a:solidFill>
                  <a:srgbClr val="FF6600"/>
                </a:solidFill>
              </a:rPr>
              <a:t>дезінфекції</a:t>
            </a:r>
            <a:endParaRPr lang="ru-RU" b="1" dirty="0">
              <a:solidFill>
                <a:srgbClr val="FF66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9B6642-A409-4067-BECC-815A05E607DC}"/>
              </a:ext>
            </a:extLst>
          </p:cNvPr>
          <p:cNvSpPr/>
          <p:nvPr/>
        </p:nvSpPr>
        <p:spPr>
          <a:xfrm>
            <a:off x="323528" y="116904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Документ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призначений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зберігання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інформації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препарати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що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використовуються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при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лікуванні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профілактиці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дезінфекції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5F7BFA2F-BA36-4D88-9FFA-91A78DA1F97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187892"/>
            <a:ext cx="8925622" cy="39054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9760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Тваринництво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7457AF-13CC-02FB-47F1-6FBC5DCDB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951" y="855114"/>
            <a:ext cx="3456384" cy="2305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A256EC-15A0-3B80-2DDA-C12D5E168D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3963402"/>
            <a:ext cx="3518704" cy="23343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6C1571-2304-A259-F9A6-1E42F18D8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951" y="3963402"/>
            <a:ext cx="3456384" cy="22915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B98635-BB16-DDF0-7EC9-EF5CCBECC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862738"/>
            <a:ext cx="3456384" cy="229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5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2781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Документ «Загальні дані»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9B6642-A409-4067-BECC-815A05E607DC}"/>
              </a:ext>
            </a:extLst>
          </p:cNvPr>
          <p:cNvSpPr/>
          <p:nvPr/>
        </p:nvSpPr>
        <p:spPr>
          <a:xfrm>
            <a:off x="323528" y="1169040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/>
              <a:t>Містить інформацію про результати обстеження тварин.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6B89C92-0C11-4E19-8784-C0B5EAEC030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0" y="1522858"/>
            <a:ext cx="8488840" cy="19173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5337267D-0AF1-F443-031A-66EE9C4E04BF}"/>
              </a:ext>
            </a:extLst>
          </p:cNvPr>
          <p:cNvSpPr txBox="1">
            <a:spLocks noChangeArrowheads="1"/>
          </p:cNvSpPr>
          <p:nvPr/>
        </p:nvSpPr>
        <p:spPr>
          <a:xfrm>
            <a:off x="250825" y="-285776"/>
            <a:ext cx="79787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400" b="1" dirty="0">
                <a:solidFill>
                  <a:schemeClr val="bg1"/>
                </a:solidFill>
              </a:rPr>
              <a:t>Ветеринарна обробка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6A02B7-7FF9-6AC4-A524-1CA5522A1B1C}"/>
              </a:ext>
            </a:extLst>
          </p:cNvPr>
          <p:cNvSpPr txBox="1"/>
          <p:nvPr/>
        </p:nvSpPr>
        <p:spPr>
          <a:xfrm>
            <a:off x="279772" y="4000286"/>
            <a:ext cx="7920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/>
              <a:t>Містить інформацію про результати детального обстеження ВРХ.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C07D60-867F-74D5-4DCB-2CFBF71D9784}"/>
              </a:ext>
            </a:extLst>
          </p:cNvPr>
          <p:cNvSpPr txBox="1"/>
          <p:nvPr/>
        </p:nvSpPr>
        <p:spPr>
          <a:xfrm>
            <a:off x="250825" y="3618180"/>
            <a:ext cx="4572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FF6600"/>
                </a:solidFill>
              </a:defRPr>
            </a:lvl1pPr>
          </a:lstStyle>
          <a:p>
            <a:r>
              <a:rPr lang="uk-UA"/>
              <a:t>Документ “Дослідження” 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A5C920F2-178C-0724-F0ED-B2EA16B14E6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85"/>
          <a:stretch/>
        </p:blipFill>
        <p:spPr bwMode="auto">
          <a:xfrm>
            <a:off x="317259" y="4374752"/>
            <a:ext cx="8413992" cy="1661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CC15F7D-619A-C593-BAA4-BCB4A4CA6F1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3"/>
          <a:stretch/>
        </p:blipFill>
        <p:spPr bwMode="auto">
          <a:xfrm>
            <a:off x="4860032" y="5335142"/>
            <a:ext cx="3966709" cy="1190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трелка: изогнутая вверх 3">
            <a:extLst>
              <a:ext uri="{FF2B5EF4-FFF2-40B4-BE49-F238E27FC236}">
                <a16:creationId xmlns:a16="http://schemas.microsoft.com/office/drawing/2014/main" id="{F319D9CD-5BE4-FA2C-994E-58C25B8ADD31}"/>
              </a:ext>
            </a:extLst>
          </p:cNvPr>
          <p:cNvSpPr/>
          <p:nvPr/>
        </p:nvSpPr>
        <p:spPr>
          <a:xfrm rot="5400000" flipV="1">
            <a:off x="8229457" y="5080940"/>
            <a:ext cx="1080120" cy="51254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276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541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Документ “Лікування, профілактика, дезінфекція”.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9B6642-A409-4067-BECC-815A05E607DC}"/>
              </a:ext>
            </a:extLst>
          </p:cNvPr>
          <p:cNvSpPr/>
          <p:nvPr/>
        </p:nvSpPr>
        <p:spPr>
          <a:xfrm>
            <a:off x="323528" y="1169040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/>
              <a:t>Містить інформацію про схему, номер дня лікування, препарати, а також деякі показники стану тварин, які контролюються в процесі проведення лікування. Також у цьому документі реалізовано проведення списання препаратів, які були використані при лікуванні.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10CFCB4-CCA7-4C27-B930-99923E879FB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5"/>
          <a:stretch/>
        </p:blipFill>
        <p:spPr bwMode="auto">
          <a:xfrm>
            <a:off x="173339" y="2725420"/>
            <a:ext cx="8359102" cy="2963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6B2D3D53-3108-4494-BE68-2C8D1D87DDE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0" b="42562"/>
          <a:stretch/>
        </p:blipFill>
        <p:spPr bwMode="auto">
          <a:xfrm>
            <a:off x="3654884" y="4367480"/>
            <a:ext cx="5349460" cy="1702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Стрелка: изогнутая вверх 10">
            <a:extLst>
              <a:ext uri="{FF2B5EF4-FFF2-40B4-BE49-F238E27FC236}">
                <a16:creationId xmlns:a16="http://schemas.microsoft.com/office/drawing/2014/main" id="{95C0595E-3476-4F59-9608-7D67E1D1951F}"/>
              </a:ext>
            </a:extLst>
          </p:cNvPr>
          <p:cNvSpPr/>
          <p:nvPr/>
        </p:nvSpPr>
        <p:spPr>
          <a:xfrm rot="5400000" flipV="1">
            <a:off x="8144904" y="3982658"/>
            <a:ext cx="1080120" cy="4490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78F1C975-5B0F-292C-7EC1-D568118D81C3}"/>
              </a:ext>
            </a:extLst>
          </p:cNvPr>
          <p:cNvSpPr txBox="1">
            <a:spLocks noChangeArrowheads="1"/>
          </p:cNvSpPr>
          <p:nvPr/>
        </p:nvSpPr>
        <p:spPr>
          <a:xfrm>
            <a:off x="250825" y="-285776"/>
            <a:ext cx="79787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400" b="1" dirty="0">
                <a:solidFill>
                  <a:schemeClr val="bg1"/>
                </a:solidFill>
              </a:rPr>
              <a:t>Ветеринарна обробка</a:t>
            </a:r>
          </a:p>
        </p:txBody>
      </p:sp>
    </p:spTree>
    <p:extLst>
      <p:ext uri="{BB962C8B-B14F-4D97-AF65-F5344CB8AC3E}">
        <p14:creationId xmlns:p14="http://schemas.microsoft.com/office/powerpoint/2010/main" val="1175048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431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Документ "Ліквідація медичних засобів"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30A48D-AC26-4C3A-B8E1-A1810CF0FACE}"/>
              </a:ext>
            </a:extLst>
          </p:cNvPr>
          <p:cNvSpPr txBox="1"/>
          <p:nvPr/>
        </p:nvSpPr>
        <p:spPr>
          <a:xfrm>
            <a:off x="221129" y="1134036"/>
            <a:ext cx="9135744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1225"/>
            <a:r>
              <a:rPr lang="uk-UA"/>
              <a:t>Служить для ліквідації препаратів, що залишилися після лікування, профілактики чи дезінфекції.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45EC220-3D31-4CA6-8253-9236EC27115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84516"/>
            <a:ext cx="8496943" cy="189255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A5B5B842-1A2C-2A0D-3DE5-428CC8D37EFE}"/>
              </a:ext>
            </a:extLst>
          </p:cNvPr>
          <p:cNvSpPr txBox="1">
            <a:spLocks noChangeArrowheads="1"/>
          </p:cNvSpPr>
          <p:nvPr/>
        </p:nvSpPr>
        <p:spPr>
          <a:xfrm>
            <a:off x="250825" y="-285776"/>
            <a:ext cx="79787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400" b="1" dirty="0">
                <a:solidFill>
                  <a:schemeClr val="bg1"/>
                </a:solidFill>
              </a:rPr>
              <a:t>Ветеринарна обробка</a:t>
            </a:r>
          </a:p>
        </p:txBody>
      </p:sp>
    </p:spTree>
    <p:extLst>
      <p:ext uri="{BB962C8B-B14F-4D97-AF65-F5344CB8AC3E}">
        <p14:creationId xmlns:p14="http://schemas.microsoft.com/office/powerpoint/2010/main" val="3270973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4978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Документ “Ликвидация медицинских средств”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30A48D-AC26-4C3A-B8E1-A1810CF0FACE}"/>
              </a:ext>
            </a:extLst>
          </p:cNvPr>
          <p:cNvSpPr txBox="1"/>
          <p:nvPr/>
        </p:nvSpPr>
        <p:spPr>
          <a:xfrm>
            <a:off x="221129" y="1134036"/>
            <a:ext cx="9135744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1225"/>
            <a:r>
              <a:rPr lang="uk-UA"/>
              <a:t>Служить для ліквідації препаратів, що залишилися після лікування, профілактики чи дезінфекції.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45EC220-3D31-4CA6-8253-9236EC27115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84516"/>
            <a:ext cx="8496943" cy="18925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AD0E4D-082B-4830-AD8A-A15BAD2B9E75}"/>
              </a:ext>
            </a:extLst>
          </p:cNvPr>
          <p:cNvSpPr/>
          <p:nvPr/>
        </p:nvSpPr>
        <p:spPr>
          <a:xfrm>
            <a:off x="395536" y="4490878"/>
            <a:ext cx="2513895" cy="77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uk-UA" b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Результат лікування.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uk-UA"/>
              <a:t>Фіксує результат.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51B631-A82A-4C68-B0B6-0E7365CEA9B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31960"/>
            <a:ext cx="3735070" cy="14668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1">
            <a:extLst>
              <a:ext uri="{FF2B5EF4-FFF2-40B4-BE49-F238E27FC236}">
                <a16:creationId xmlns:a16="http://schemas.microsoft.com/office/drawing/2014/main" id="{35385ECA-5D29-D318-8E59-C4C8A642525E}"/>
              </a:ext>
            </a:extLst>
          </p:cNvPr>
          <p:cNvSpPr txBox="1">
            <a:spLocks noChangeArrowheads="1"/>
          </p:cNvSpPr>
          <p:nvPr/>
        </p:nvSpPr>
        <p:spPr>
          <a:xfrm>
            <a:off x="250825" y="-285776"/>
            <a:ext cx="79787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400" b="1">
                <a:solidFill>
                  <a:schemeClr val="bg1"/>
                </a:solidFill>
              </a:rPr>
              <a:t>Ветеринарна обробка</a:t>
            </a:r>
          </a:p>
        </p:txBody>
      </p:sp>
    </p:spTree>
    <p:extLst>
      <p:ext uri="{BB962C8B-B14F-4D97-AF65-F5344CB8AC3E}">
        <p14:creationId xmlns:p14="http://schemas.microsoft.com/office/powerpoint/2010/main" val="327946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4777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"Карта лікування, профілактики, дезінфекції"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30A48D-AC26-4C3A-B8E1-A1810CF0FACE}"/>
              </a:ext>
            </a:extLst>
          </p:cNvPr>
          <p:cNvSpPr txBox="1"/>
          <p:nvPr/>
        </p:nvSpPr>
        <p:spPr>
          <a:xfrm>
            <a:off x="221129" y="1134036"/>
            <a:ext cx="867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/>
              <a:t>Диспетчерський документ, призначений для того, щоб зв'язати </a:t>
            </a:r>
            <a:r>
              <a:rPr lang="uk-UA" i="1"/>
              <a:t>всі вищезгадані документи </a:t>
            </a:r>
            <a:r>
              <a:rPr lang="uk-UA"/>
              <a:t>в єдину схему проведення операції лікування, профілактики, дезінфекції.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003CDD-BC44-411A-B9AB-D828C85F55C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16" y="1924718"/>
            <a:ext cx="8554735" cy="1791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05679B-B1D8-4364-9E3F-7FE465FBCEB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4230"/>
          <a:stretch/>
        </p:blipFill>
        <p:spPr bwMode="auto">
          <a:xfrm>
            <a:off x="164549" y="3573016"/>
            <a:ext cx="8834502" cy="24244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1">
            <a:extLst>
              <a:ext uri="{FF2B5EF4-FFF2-40B4-BE49-F238E27FC236}">
                <a16:creationId xmlns:a16="http://schemas.microsoft.com/office/drawing/2014/main" id="{2B53B8DD-F016-4CB0-4556-26C7074924EF}"/>
              </a:ext>
            </a:extLst>
          </p:cNvPr>
          <p:cNvSpPr txBox="1">
            <a:spLocks noChangeArrowheads="1"/>
          </p:cNvSpPr>
          <p:nvPr/>
        </p:nvSpPr>
        <p:spPr>
          <a:xfrm>
            <a:off x="250825" y="-285776"/>
            <a:ext cx="79787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400" b="1">
                <a:solidFill>
                  <a:schemeClr val="bg1"/>
                </a:solidFill>
              </a:rPr>
              <a:t>Ветеринарна обробка</a:t>
            </a:r>
          </a:p>
        </p:txBody>
      </p:sp>
    </p:spTree>
    <p:extLst>
      <p:ext uri="{BB962C8B-B14F-4D97-AF65-F5344CB8AC3E}">
        <p14:creationId xmlns:p14="http://schemas.microsoft.com/office/powerpoint/2010/main" val="1987517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Виробництво молока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147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FF6600"/>
                </a:solidFill>
              </a:rPr>
              <a:t>Облік</a:t>
            </a:r>
            <a:r>
              <a:rPr lang="ru-RU" b="1" dirty="0">
                <a:solidFill>
                  <a:srgbClr val="FF6600"/>
                </a:solidFill>
              </a:rPr>
              <a:t> </a:t>
            </a:r>
            <a:r>
              <a:rPr lang="ru-RU" b="1" dirty="0" err="1">
                <a:solidFill>
                  <a:srgbClr val="FF6600"/>
                </a:solidFill>
              </a:rPr>
              <a:t>надоїв</a:t>
            </a:r>
            <a:endParaRPr lang="ru-RU" b="1" dirty="0">
              <a:solidFill>
                <a:srgbClr val="FF66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C4F1F9-8C71-437F-B620-653F55BE7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93" y="1347610"/>
            <a:ext cx="8753785" cy="43856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E1043A-775B-49ED-89D8-30E7733C6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2173595"/>
            <a:ext cx="3676650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15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BAB7D6-04ED-4057-AEE0-E2481B6BE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692696"/>
            <a:ext cx="5024433" cy="6093296"/>
          </a:xfrm>
          <a:prstGeom prst="rect">
            <a:avLst/>
          </a:prstGeom>
        </p:spPr>
      </p:pic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2400" b="1" dirty="0" err="1">
                <a:solidFill>
                  <a:schemeClr val="bg1"/>
                </a:solidFill>
              </a:rPr>
              <a:t>Комбікорми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3A87FD98-5D9F-485D-BB4E-FC40DCD0810A}"/>
              </a:ext>
            </a:extLst>
          </p:cNvPr>
          <p:cNvGraphicFramePr/>
          <p:nvPr/>
        </p:nvGraphicFramePr>
        <p:xfrm>
          <a:off x="4283968" y="692696"/>
          <a:ext cx="4609207" cy="5616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39171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3EADD3-02D7-4533-A1E8-D13B8EB56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857224"/>
            <a:ext cx="4563087" cy="30620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537E4D-CE1B-4866-A627-FF407E088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91" y="2318696"/>
            <a:ext cx="7820841" cy="4422671"/>
          </a:xfrm>
          <a:prstGeom prst="rect">
            <a:avLst/>
          </a:prstGeom>
        </p:spPr>
      </p:pic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Комбікорми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2328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  <a:ea typeface="Times New Roman" panose="02020603050405020304" pitchFamily="18" charset="0"/>
              </a:rPr>
              <a:t>Рецепти комбікормів</a:t>
            </a:r>
            <a:endParaRPr lang="uk-UA" b="1">
              <a:solidFill>
                <a:srgbClr val="FF6600"/>
              </a:solidFill>
            </a:endParaRPr>
          </a:p>
          <a:p>
            <a:endParaRPr lang="uk-UA" b="1">
              <a:solidFill>
                <a:srgbClr val="FF66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E80F1B8-A2EF-425F-B6F4-F2473FF86049}"/>
              </a:ext>
            </a:extLst>
          </p:cNvPr>
          <p:cNvSpPr/>
          <p:nvPr/>
        </p:nvSpPr>
        <p:spPr>
          <a:xfrm>
            <a:off x="179163" y="1052736"/>
            <a:ext cx="4563087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0"/>
              </a:spcAft>
              <a:buSzPts val="1000"/>
              <a:tabLst>
                <a:tab pos="678180" algn="l"/>
              </a:tabLst>
            </a:pPr>
            <a:r>
              <a:rPr lang="uk-UA">
                <a:latin typeface="+mj-lt"/>
                <a:ea typeface="Times New Roman" panose="02020603050405020304" pitchFamily="18" charset="0"/>
                <a:cs typeface="Wingdings" panose="05000000000000000000" pitchFamily="2" charset="2"/>
              </a:rPr>
              <a:t>Включають довідники рецептур комбікормів та раціонів (сумішей).</a:t>
            </a:r>
          </a:p>
          <a:p>
            <a:pPr lvl="0">
              <a:spcBef>
                <a:spcPts val="300"/>
              </a:spcBef>
              <a:spcAft>
                <a:spcPts val="0"/>
              </a:spcAft>
              <a:buSzPts val="1000"/>
              <a:tabLst>
                <a:tab pos="678180" algn="l"/>
              </a:tabLst>
            </a:pPr>
            <a:r>
              <a:rPr lang="uk-UA">
                <a:latin typeface="+mj-lt"/>
                <a:ea typeface="Times New Roman" panose="02020603050405020304" pitchFamily="18" charset="0"/>
                <a:cs typeface="Wingdings" panose="05000000000000000000" pitchFamily="2" charset="2"/>
              </a:rPr>
              <a:t>Рецептура комбікорму зберігається у розрахунку на 1 тонну готової продукції.</a:t>
            </a:r>
          </a:p>
        </p:txBody>
      </p:sp>
    </p:spTree>
    <p:extLst>
      <p:ext uri="{BB962C8B-B14F-4D97-AF65-F5344CB8AC3E}">
        <p14:creationId xmlns:p14="http://schemas.microsoft.com/office/powerpoint/2010/main" val="1163679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E0B5CF5-6C1D-4DEB-96AA-6FFD2FFED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08" y="1610216"/>
            <a:ext cx="7524328" cy="4243131"/>
          </a:xfrm>
          <a:prstGeom prst="rect">
            <a:avLst/>
          </a:prstGeom>
        </p:spPr>
      </p:pic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Комбікорми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2296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Раціони годівлі корів</a:t>
            </a:r>
          </a:p>
          <a:p>
            <a:endParaRPr lang="uk-UA" b="1">
              <a:solidFill>
                <a:srgbClr val="FF66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E80F1B8-A2EF-425F-B6F4-F2473FF86049}"/>
              </a:ext>
            </a:extLst>
          </p:cNvPr>
          <p:cNvSpPr/>
          <p:nvPr/>
        </p:nvSpPr>
        <p:spPr>
          <a:xfrm>
            <a:off x="287684" y="1187460"/>
            <a:ext cx="8964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300"/>
              </a:spcBef>
              <a:spcAft>
                <a:spcPts val="0"/>
              </a:spcAft>
              <a:buSzPts val="1000"/>
              <a:tabLst>
                <a:tab pos="678180" algn="l"/>
              </a:tabLst>
            </a:pPr>
            <a:r>
              <a:rPr lang="uk-UA" dirty="0">
                <a:ea typeface="Times New Roman" panose="02020603050405020304" pitchFamily="18" charset="0"/>
                <a:cs typeface="Wingdings" panose="05000000000000000000" pitchFamily="2" charset="2"/>
              </a:rPr>
              <a:t>Рецептура раціону зберігається у розрахунку одну голову ВРХ зазначеної групи.</a:t>
            </a:r>
            <a:endParaRPr lang="uk-UA" dirty="0"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A7F759-9984-4877-8666-4B4EE1C55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5" y="3423528"/>
            <a:ext cx="3961135" cy="321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098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Комбікорми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2605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Надходження сировини</a:t>
            </a:r>
          </a:p>
          <a:p>
            <a:endParaRPr lang="uk-UA" b="1">
              <a:solidFill>
                <a:srgbClr val="FF66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7C9F5D-FA3D-483D-8281-DF284C585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112277"/>
            <a:ext cx="8676456" cy="43295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5A77D6-A15F-4249-AF72-AD8655B69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4509120"/>
            <a:ext cx="7642051" cy="2231069"/>
          </a:xfrm>
          <a:prstGeom prst="rect">
            <a:avLst/>
          </a:prstGeom>
        </p:spPr>
      </p:pic>
      <p:sp>
        <p:nvSpPr>
          <p:cNvPr id="6" name="Облачко с текстом: прямоугольное со скругленными углами 5">
            <a:extLst>
              <a:ext uri="{FF2B5EF4-FFF2-40B4-BE49-F238E27FC236}">
                <a16:creationId xmlns:a16="http://schemas.microsoft.com/office/drawing/2014/main" id="{B0236630-84A6-4665-AE4D-13F1B9C12FF8}"/>
              </a:ext>
            </a:extLst>
          </p:cNvPr>
          <p:cNvSpPr/>
          <p:nvPr/>
        </p:nvSpPr>
        <p:spPr>
          <a:xfrm>
            <a:off x="5652120" y="4149080"/>
            <a:ext cx="2880320" cy="1004717"/>
          </a:xfrm>
          <a:prstGeom prst="wedgeRoundRectCallout">
            <a:avLst>
              <a:gd name="adj1" fmla="val -70922"/>
              <a:gd name="adj2" fmla="val 89723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/>
              <a:t>1. Вибір підрозділів із довідників суворо з їх ієрархією та </a:t>
            </a:r>
            <a:r>
              <a:rPr lang="uk-UA" sz="1400" dirty="0" err="1"/>
              <a:t>доступами</a:t>
            </a:r>
            <a:r>
              <a:rPr lang="uk-UA" sz="1400" dirty="0"/>
              <a:t> користувача</a:t>
            </a: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64DEC948-6456-4967-A36F-4513670CFC42}"/>
              </a:ext>
            </a:extLst>
          </p:cNvPr>
          <p:cNvSpPr/>
          <p:nvPr/>
        </p:nvSpPr>
        <p:spPr>
          <a:xfrm>
            <a:off x="5508103" y="6089902"/>
            <a:ext cx="3537596" cy="650288"/>
          </a:xfrm>
          <a:prstGeom prst="wedgeRoundRectCallout">
            <a:avLst>
              <a:gd name="adj1" fmla="val -78095"/>
              <a:gd name="adj2" fmla="val -15331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/>
              <a:t>2. Правити та підтверджувати документ може лише «Відповідальний»</a:t>
            </a: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82F9449E-EFEE-4EC6-B04D-A0F6C52C9848}"/>
              </a:ext>
            </a:extLst>
          </p:cNvPr>
          <p:cNvSpPr/>
          <p:nvPr/>
        </p:nvSpPr>
        <p:spPr>
          <a:xfrm>
            <a:off x="2856538" y="3191402"/>
            <a:ext cx="2980337" cy="669645"/>
          </a:xfrm>
          <a:prstGeom prst="wedgeRoundRectCallout">
            <a:avLst>
              <a:gd name="adj1" fmla="val -126503"/>
              <a:gd name="adj2" fmla="val -85437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3. Проводки </a:t>
            </a:r>
            <a:r>
              <a:rPr lang="ru-RU" sz="1400" dirty="0" err="1"/>
              <a:t>виконуються</a:t>
            </a:r>
            <a:r>
              <a:rPr lang="ru-RU" sz="1400" dirty="0"/>
              <a:t> </a:t>
            </a:r>
            <a:r>
              <a:rPr lang="ru-RU" sz="1400" dirty="0" err="1"/>
              <a:t>лише</a:t>
            </a:r>
            <a:r>
              <a:rPr lang="ru-RU" sz="1400" dirty="0"/>
              <a:t> при </a:t>
            </a:r>
            <a:r>
              <a:rPr lang="ru-RU" sz="1400" dirty="0" err="1"/>
              <a:t>підтвердженні</a:t>
            </a:r>
            <a:r>
              <a:rPr lang="ru-RU" sz="1400" dirty="0"/>
              <a:t> </a:t>
            </a:r>
            <a:r>
              <a:rPr lang="ru-RU" sz="1400" dirty="0" err="1"/>
              <a:t>Відповідальним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251233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ілка: вправо 2">
            <a:extLst>
              <a:ext uri="{FF2B5EF4-FFF2-40B4-BE49-F238E27FC236}">
                <a16:creationId xmlns:a16="http://schemas.microsoft.com/office/drawing/2014/main" id="{983A9F1C-2A6C-9585-461E-2CAF17FB0DD9}"/>
              </a:ext>
            </a:extLst>
          </p:cNvPr>
          <p:cNvSpPr/>
          <p:nvPr/>
        </p:nvSpPr>
        <p:spPr>
          <a:xfrm>
            <a:off x="3779912" y="1028567"/>
            <a:ext cx="2193273" cy="624401"/>
          </a:xfrm>
          <a:prstGeom prst="rightArrow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F82897ED-475B-573A-612E-4327B12132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7614896"/>
              </p:ext>
            </p:extLst>
          </p:nvPr>
        </p:nvGraphicFramePr>
        <p:xfrm>
          <a:off x="4572000" y="1700808"/>
          <a:ext cx="4488160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1C0B97C6-D2B4-C03F-42BD-B5100B5771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052538"/>
              </p:ext>
            </p:extLst>
          </p:nvPr>
        </p:nvGraphicFramePr>
        <p:xfrm>
          <a:off x="-127548" y="1489430"/>
          <a:ext cx="4555532" cy="5035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21" name="Сполучна лінія: вигнута 20">
            <a:extLst>
              <a:ext uri="{FF2B5EF4-FFF2-40B4-BE49-F238E27FC236}">
                <a16:creationId xmlns:a16="http://schemas.microsoft.com/office/drawing/2014/main" id="{348F0626-D33E-BA3C-95F0-7B75A5B4B1FC}"/>
              </a:ext>
            </a:extLst>
          </p:cNvPr>
          <p:cNvCxnSpPr>
            <a:cxnSpLocks/>
          </p:cNvCxnSpPr>
          <p:nvPr/>
        </p:nvCxnSpPr>
        <p:spPr>
          <a:xfrm flipV="1">
            <a:off x="3991549" y="3516498"/>
            <a:ext cx="1084507" cy="1404158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Вирішені задачі автоматизації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ADAD1-E021-123D-3C3A-EDEB23198036}"/>
              </a:ext>
            </a:extLst>
          </p:cNvPr>
          <p:cNvSpPr txBox="1"/>
          <p:nvPr/>
        </p:nvSpPr>
        <p:spPr>
          <a:xfrm>
            <a:off x="250825" y="764704"/>
            <a:ext cx="3230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Тваринництво та виробництво</a:t>
            </a:r>
          </a:p>
        </p:txBody>
      </p:sp>
      <p:cxnSp>
        <p:nvCxnSpPr>
          <p:cNvPr id="4" name="Сполучна лінія: вигнута 3">
            <a:extLst>
              <a:ext uri="{FF2B5EF4-FFF2-40B4-BE49-F238E27FC236}">
                <a16:creationId xmlns:a16="http://schemas.microsoft.com/office/drawing/2014/main" id="{F06D664F-868A-24C5-7F49-0D03AA0B6B9A}"/>
              </a:ext>
            </a:extLst>
          </p:cNvPr>
          <p:cNvCxnSpPr>
            <a:cxnSpLocks/>
          </p:cNvCxnSpPr>
          <p:nvPr/>
        </p:nvCxnSpPr>
        <p:spPr>
          <a:xfrm>
            <a:off x="3923928" y="1916832"/>
            <a:ext cx="1152128" cy="12700"/>
          </a:xfrm>
          <a:prstGeom prst="curvedConnector3">
            <a:avLst/>
          </a:prstGeom>
          <a:ln w="190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Сполучна лінія: вигнута 7">
            <a:extLst>
              <a:ext uri="{FF2B5EF4-FFF2-40B4-BE49-F238E27FC236}">
                <a16:creationId xmlns:a16="http://schemas.microsoft.com/office/drawing/2014/main" id="{303D2C33-DE10-E922-53CC-281B6D9A3300}"/>
              </a:ext>
            </a:extLst>
          </p:cNvPr>
          <p:cNvCxnSpPr>
            <a:cxnSpLocks/>
          </p:cNvCxnSpPr>
          <p:nvPr/>
        </p:nvCxnSpPr>
        <p:spPr>
          <a:xfrm>
            <a:off x="3923928" y="2869044"/>
            <a:ext cx="1152128" cy="0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Сполучна лінія: вигнута 10">
            <a:extLst>
              <a:ext uri="{FF2B5EF4-FFF2-40B4-BE49-F238E27FC236}">
                <a16:creationId xmlns:a16="http://schemas.microsoft.com/office/drawing/2014/main" id="{65D4B524-AD77-B56C-A122-DA6F1B2A4E6E}"/>
              </a:ext>
            </a:extLst>
          </p:cNvPr>
          <p:cNvCxnSpPr>
            <a:cxnSpLocks/>
          </p:cNvCxnSpPr>
          <p:nvPr/>
        </p:nvCxnSpPr>
        <p:spPr>
          <a:xfrm flipV="1">
            <a:off x="3991549" y="3224439"/>
            <a:ext cx="1012499" cy="584118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Сполучна лінія: вигнута 36">
            <a:extLst>
              <a:ext uri="{FF2B5EF4-FFF2-40B4-BE49-F238E27FC236}">
                <a16:creationId xmlns:a16="http://schemas.microsoft.com/office/drawing/2014/main" id="{D117B0CF-2CEA-9EB2-32B8-8CBF03B02C5B}"/>
              </a:ext>
            </a:extLst>
          </p:cNvPr>
          <p:cNvCxnSpPr>
            <a:cxnSpLocks/>
          </p:cNvCxnSpPr>
          <p:nvPr/>
        </p:nvCxnSpPr>
        <p:spPr>
          <a:xfrm flipV="1">
            <a:off x="3991549" y="5368570"/>
            <a:ext cx="1012499" cy="580710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9" name="Сполучна лінія: вигнута 20">
            <a:extLst>
              <a:ext uri="{FF2B5EF4-FFF2-40B4-BE49-F238E27FC236}">
                <a16:creationId xmlns:a16="http://schemas.microsoft.com/office/drawing/2014/main" id="{0B83CFA3-EE1B-5420-EDA6-C9E11336C03F}"/>
              </a:ext>
            </a:extLst>
          </p:cNvPr>
          <p:cNvCxnSpPr>
            <a:cxnSpLocks/>
          </p:cNvCxnSpPr>
          <p:nvPr/>
        </p:nvCxnSpPr>
        <p:spPr>
          <a:xfrm flipV="1">
            <a:off x="3991549" y="4274639"/>
            <a:ext cx="1084507" cy="738537"/>
          </a:xfrm>
          <a:prstGeom prst="straightConnector1">
            <a:avLst/>
          </a:prstGeom>
          <a:ln w="190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378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Комбікорми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2590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Переміщення сировини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E2EB57-C662-4447-BC04-E020EFB3D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77" y="1184952"/>
            <a:ext cx="8100392" cy="40501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B53990-5490-4776-A02C-2E77A200F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463" y="4354707"/>
            <a:ext cx="5991249" cy="2397940"/>
          </a:xfrm>
          <a:prstGeom prst="rect">
            <a:avLst/>
          </a:prstGeom>
        </p:spPr>
      </p:pic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9CA46B6D-3493-4B53-B9DE-FDA438E9A75D}"/>
              </a:ext>
            </a:extLst>
          </p:cNvPr>
          <p:cNvSpPr/>
          <p:nvPr/>
        </p:nvSpPr>
        <p:spPr>
          <a:xfrm>
            <a:off x="2339752" y="1114852"/>
            <a:ext cx="1355422" cy="458493"/>
          </a:xfrm>
          <a:prstGeom prst="wedgeRoundRectCallout">
            <a:avLst>
              <a:gd name="adj1" fmla="val -9574"/>
              <a:gd name="adj2" fmla="val 94456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Звідки</a:t>
            </a:r>
            <a:endParaRPr lang="ru-RU" dirty="0"/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5ABA91CC-AAB2-4562-B05D-8BB0B9AE4D6D}"/>
              </a:ext>
            </a:extLst>
          </p:cNvPr>
          <p:cNvSpPr/>
          <p:nvPr/>
        </p:nvSpPr>
        <p:spPr>
          <a:xfrm>
            <a:off x="5448828" y="1087059"/>
            <a:ext cx="1355422" cy="458493"/>
          </a:xfrm>
          <a:prstGeom prst="wedgeRoundRectCallout">
            <a:avLst>
              <a:gd name="adj1" fmla="val -9574"/>
              <a:gd name="adj2" fmla="val 94456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Куди</a:t>
            </a:r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4DEA017F-E9C0-4878-9EA9-4C8DEEE58A23}"/>
              </a:ext>
            </a:extLst>
          </p:cNvPr>
          <p:cNvSpPr/>
          <p:nvPr/>
        </p:nvSpPr>
        <p:spPr>
          <a:xfrm>
            <a:off x="1259632" y="5076001"/>
            <a:ext cx="921221" cy="458493"/>
          </a:xfrm>
          <a:prstGeom prst="wedgeRoundRectCallout">
            <a:avLst>
              <a:gd name="adj1" fmla="val 22658"/>
              <a:gd name="adj2" fmla="val -171459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Що</a:t>
            </a:r>
            <a:endParaRPr lang="ru-RU" dirty="0"/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EB6AA0CF-0371-4CB5-A5BB-95AA5A118EF9}"/>
              </a:ext>
            </a:extLst>
          </p:cNvPr>
          <p:cNvSpPr/>
          <p:nvPr/>
        </p:nvSpPr>
        <p:spPr>
          <a:xfrm>
            <a:off x="1763689" y="2779331"/>
            <a:ext cx="2218838" cy="458493"/>
          </a:xfrm>
          <a:prstGeom prst="wedgeRoundRectCallout">
            <a:avLst>
              <a:gd name="adj1" fmla="val 41407"/>
              <a:gd name="adj2" fmla="val 145423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Підтверджено відправленого</a:t>
            </a:r>
          </a:p>
        </p:txBody>
      </p:sp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id="{AA759B80-896F-4DA6-A4E7-3E9BCE5AACBB}"/>
              </a:ext>
            </a:extLst>
          </p:cNvPr>
          <p:cNvSpPr/>
          <p:nvPr/>
        </p:nvSpPr>
        <p:spPr>
          <a:xfrm>
            <a:off x="5332720" y="2709470"/>
            <a:ext cx="2218838" cy="458493"/>
          </a:xfrm>
          <a:prstGeom prst="wedgeRoundRectCallout">
            <a:avLst>
              <a:gd name="adj1" fmla="val -15372"/>
              <a:gd name="adj2" fmla="val 160935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dirty="0"/>
              <a:t>Підтверджено </a:t>
            </a:r>
            <a:r>
              <a:rPr lang="ru-RU" sz="1600" dirty="0" err="1"/>
              <a:t>прийнятого</a:t>
            </a:r>
            <a:endParaRPr lang="ru-RU" sz="1600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B5585CEE-D046-4750-9029-E83845565987}"/>
              </a:ext>
            </a:extLst>
          </p:cNvPr>
          <p:cNvSpPr/>
          <p:nvPr/>
        </p:nvSpPr>
        <p:spPr>
          <a:xfrm>
            <a:off x="3131840" y="5166693"/>
            <a:ext cx="648072" cy="248430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8E82513-A037-4CA3-BADB-447517A2EED9}"/>
              </a:ext>
            </a:extLst>
          </p:cNvPr>
          <p:cNvSpPr/>
          <p:nvPr/>
        </p:nvSpPr>
        <p:spPr>
          <a:xfrm>
            <a:off x="5931518" y="5305247"/>
            <a:ext cx="648072" cy="248430"/>
          </a:xfrm>
          <a:prstGeom prst="ellips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036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Комбікорми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2282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FF6600"/>
                </a:solidFill>
              </a:rPr>
              <a:t>Введення</a:t>
            </a:r>
            <a:r>
              <a:rPr lang="ru-RU" b="1" dirty="0">
                <a:solidFill>
                  <a:srgbClr val="FF6600"/>
                </a:solidFill>
              </a:rPr>
              <a:t> з </a:t>
            </a:r>
            <a:r>
              <a:rPr lang="ru-RU" b="1" dirty="0" err="1">
                <a:solidFill>
                  <a:srgbClr val="FF6600"/>
                </a:solidFill>
              </a:rPr>
              <a:t>залишків</a:t>
            </a:r>
            <a:endParaRPr lang="ru-RU" b="1" dirty="0">
              <a:solidFill>
                <a:srgbClr val="FF66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2BF1C3-955B-4229-84D2-92793C1BF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99" y="1303810"/>
            <a:ext cx="7978774" cy="4938861"/>
          </a:xfrm>
          <a:prstGeom prst="rect">
            <a:avLst/>
          </a:prstGeom>
        </p:spPr>
      </p:pic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BD15B4C4-D1F5-426D-9688-5AC1AB81BEC6}"/>
              </a:ext>
            </a:extLst>
          </p:cNvPr>
          <p:cNvSpPr/>
          <p:nvPr/>
        </p:nvSpPr>
        <p:spPr>
          <a:xfrm>
            <a:off x="7453090" y="940634"/>
            <a:ext cx="1440085" cy="936104"/>
          </a:xfrm>
          <a:prstGeom prst="wedgeRoundRectCallout">
            <a:avLst>
              <a:gd name="adj1" fmla="val -54933"/>
              <a:gd name="adj2" fmla="val 119374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/>
              <a:t>Вже</a:t>
            </a:r>
            <a:r>
              <a:rPr lang="ru-RU" sz="1600" dirty="0"/>
              <a:t> введено в документ</a:t>
            </a:r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3A0715BA-D94B-4EB1-80AE-9605B5B5AA55}"/>
              </a:ext>
            </a:extLst>
          </p:cNvPr>
          <p:cNvSpPr/>
          <p:nvPr/>
        </p:nvSpPr>
        <p:spPr>
          <a:xfrm>
            <a:off x="7509557" y="3861048"/>
            <a:ext cx="1440085" cy="1368152"/>
          </a:xfrm>
          <a:prstGeom prst="wedgeRoundRectCallout">
            <a:avLst>
              <a:gd name="adj1" fmla="val -74687"/>
              <a:gd name="adj2" fmla="val -58623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/>
              <a:t>Залишкі</a:t>
            </a:r>
            <a:r>
              <a:rPr lang="ru-RU" sz="1600" dirty="0"/>
              <a:t> на </a:t>
            </a:r>
            <a:r>
              <a:rPr lang="ru-RU" sz="1600" dirty="0" err="1"/>
              <a:t>складі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Доступні</a:t>
            </a:r>
            <a:r>
              <a:rPr lang="ru-RU" sz="1600" dirty="0"/>
              <a:t> для </a:t>
            </a:r>
            <a:r>
              <a:rPr lang="ru-RU" sz="1600" dirty="0" err="1"/>
              <a:t>вибору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50843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045E91-D7D4-4797-AC18-1DAEB68A3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771075"/>
            <a:ext cx="8569647" cy="4276254"/>
          </a:xfrm>
          <a:prstGeom prst="rect">
            <a:avLst/>
          </a:prstGeom>
        </p:spPr>
      </p:pic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Комбікорми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445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Замовлення на виготовлення комбікормів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EC469-4312-46EA-B2F2-6889F8ABF14B}"/>
              </a:ext>
            </a:extLst>
          </p:cNvPr>
          <p:cNvSpPr txBox="1"/>
          <p:nvPr/>
        </p:nvSpPr>
        <p:spPr>
          <a:xfrm>
            <a:off x="251519" y="1124744"/>
            <a:ext cx="8641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/>
              <a:t>Зоотехнік рахує необхідну кількість комбікорму та вводить заявку на його виробництво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C8C551-138B-4AD1-915A-7BA3DCC7D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37" y="4445859"/>
            <a:ext cx="3609975" cy="2257425"/>
          </a:xfrm>
          <a:prstGeom prst="rect">
            <a:avLst/>
          </a:prstGeom>
        </p:spPr>
      </p:pic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A14FC58F-132F-41DB-82F0-5A9C0EABC290}"/>
              </a:ext>
            </a:extLst>
          </p:cNvPr>
          <p:cNvSpPr/>
          <p:nvPr/>
        </p:nvSpPr>
        <p:spPr>
          <a:xfrm>
            <a:off x="3995936" y="2671315"/>
            <a:ext cx="1584176" cy="648072"/>
          </a:xfrm>
          <a:prstGeom prst="wedgeRoundRectCallout">
            <a:avLst>
              <a:gd name="adj1" fmla="val -43777"/>
              <a:gd name="adj2" fmla="val -115183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Шахматка</a:t>
            </a:r>
          </a:p>
        </p:txBody>
      </p:sp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AD3D66F1-8C76-4C3D-9F01-6F4AEBA8AD70}"/>
              </a:ext>
            </a:extLst>
          </p:cNvPr>
          <p:cNvSpPr/>
          <p:nvPr/>
        </p:nvSpPr>
        <p:spPr>
          <a:xfrm>
            <a:off x="5364088" y="1573122"/>
            <a:ext cx="2304256" cy="834991"/>
          </a:xfrm>
          <a:prstGeom prst="wedgeRoundRectCallout">
            <a:avLst>
              <a:gd name="adj1" fmla="val -78570"/>
              <a:gd name="adj2" fmla="val 19501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/>
              <a:t>Копиювання документів за інтервал дат</a:t>
            </a:r>
          </a:p>
        </p:txBody>
      </p:sp>
    </p:spTree>
    <p:extLst>
      <p:ext uri="{BB962C8B-B14F-4D97-AF65-F5344CB8AC3E}">
        <p14:creationId xmlns:p14="http://schemas.microsoft.com/office/powerpoint/2010/main" val="1088433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Комбікорми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445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Замовлення на виготовлення комбікормів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EC469-4312-46EA-B2F2-6889F8ABF14B}"/>
              </a:ext>
            </a:extLst>
          </p:cNvPr>
          <p:cNvSpPr txBox="1"/>
          <p:nvPr/>
        </p:nvSpPr>
        <p:spPr>
          <a:xfrm>
            <a:off x="251519" y="1124744"/>
            <a:ext cx="8641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/>
              <a:t>Зведена таблиця («шахматка»)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133060-D147-4A89-91A8-037DFA825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8" y="1494076"/>
            <a:ext cx="8502124" cy="5262814"/>
          </a:xfrm>
          <a:prstGeom prst="rect">
            <a:avLst/>
          </a:prstGeom>
        </p:spPr>
      </p:pic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C793A9C4-8371-4972-BD3C-908B05EF0E06}"/>
              </a:ext>
            </a:extLst>
          </p:cNvPr>
          <p:cNvSpPr/>
          <p:nvPr/>
        </p:nvSpPr>
        <p:spPr>
          <a:xfrm>
            <a:off x="250825" y="4715852"/>
            <a:ext cx="1944216" cy="648072"/>
          </a:xfrm>
          <a:prstGeom prst="wedgeRoundRectCallout">
            <a:avLst>
              <a:gd name="adj1" fmla="val -27055"/>
              <a:gd name="adj2" fmla="val -113615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Підрозділ</a:t>
            </a: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B8AAC5BF-B290-44CC-BD41-2A498841E896}"/>
              </a:ext>
            </a:extLst>
          </p:cNvPr>
          <p:cNvSpPr/>
          <p:nvPr/>
        </p:nvSpPr>
        <p:spPr>
          <a:xfrm>
            <a:off x="4658906" y="1437560"/>
            <a:ext cx="1944216" cy="648072"/>
          </a:xfrm>
          <a:prstGeom prst="wedgeRoundRectCallout">
            <a:avLst>
              <a:gd name="adj1" fmla="val -40119"/>
              <a:gd name="adj2" fmla="val 85486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Корми</a:t>
            </a:r>
          </a:p>
        </p:txBody>
      </p:sp>
    </p:spTree>
    <p:extLst>
      <p:ext uri="{BB962C8B-B14F-4D97-AF65-F5344CB8AC3E}">
        <p14:creationId xmlns:p14="http://schemas.microsoft.com/office/powerpoint/2010/main" val="2896120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Комбікорми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284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Виробництво комбікормів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EC469-4312-46EA-B2F2-6889F8ABF14B}"/>
              </a:ext>
            </a:extLst>
          </p:cNvPr>
          <p:cNvSpPr txBox="1"/>
          <p:nvPr/>
        </p:nvSpPr>
        <p:spPr>
          <a:xfrm>
            <a:off x="251519" y="1124744"/>
            <a:ext cx="8641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/>
              <a:t>Фиксація</a:t>
            </a:r>
            <a:r>
              <a:rPr lang="uk-UA" dirty="0"/>
              <a:t> факту випуску КК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1F7331-2B0D-450E-AA7F-923471745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539584"/>
            <a:ext cx="8854811" cy="4409696"/>
          </a:xfrm>
          <a:prstGeom prst="rect">
            <a:avLst/>
          </a:prstGeom>
        </p:spPr>
      </p:pic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FACC8082-51AE-481D-918E-FDE61C6249BA}"/>
              </a:ext>
            </a:extLst>
          </p:cNvPr>
          <p:cNvSpPr/>
          <p:nvPr/>
        </p:nvSpPr>
        <p:spPr>
          <a:xfrm>
            <a:off x="1403648" y="5947464"/>
            <a:ext cx="2232248" cy="793904"/>
          </a:xfrm>
          <a:prstGeom prst="wedgeRoundRectCallout">
            <a:avLst>
              <a:gd name="adj1" fmla="val 12139"/>
              <a:gd name="adj2" fmla="val -127884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Заміна (відносно рецептури)</a:t>
            </a: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1E662DB5-6BE7-4710-9FC8-801F4E57B614}"/>
              </a:ext>
            </a:extLst>
          </p:cNvPr>
          <p:cNvSpPr/>
          <p:nvPr/>
        </p:nvSpPr>
        <p:spPr>
          <a:xfrm>
            <a:off x="5077021" y="1176402"/>
            <a:ext cx="1944216" cy="529959"/>
          </a:xfrm>
          <a:prstGeom prst="wedgeRoundRectCallout">
            <a:avLst>
              <a:gd name="adj1" fmla="val -61022"/>
              <a:gd name="adj2" fmla="val 107590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Рецептура (норма)</a:t>
            </a:r>
          </a:p>
        </p:txBody>
      </p: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781DEDC0-2C05-4572-BACD-78E712BCA228}"/>
              </a:ext>
            </a:extLst>
          </p:cNvPr>
          <p:cNvSpPr/>
          <p:nvPr/>
        </p:nvSpPr>
        <p:spPr>
          <a:xfrm>
            <a:off x="4240212" y="3562841"/>
            <a:ext cx="1555924" cy="529959"/>
          </a:xfrm>
          <a:prstGeom prst="wedgeRoundRectCallout">
            <a:avLst>
              <a:gd name="adj1" fmla="val 25203"/>
              <a:gd name="adj2" fmla="val 101839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По нормі</a:t>
            </a:r>
          </a:p>
        </p:txBody>
      </p:sp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id="{07274A6E-7544-4A01-9BFC-E542A4F07CB4}"/>
              </a:ext>
            </a:extLst>
          </p:cNvPr>
          <p:cNvSpPr/>
          <p:nvPr/>
        </p:nvSpPr>
        <p:spPr>
          <a:xfrm>
            <a:off x="6804248" y="3526065"/>
            <a:ext cx="1555924" cy="529959"/>
          </a:xfrm>
          <a:prstGeom prst="wedgeRoundRectCallout">
            <a:avLst>
              <a:gd name="adj1" fmla="val 25203"/>
              <a:gd name="adj2" fmla="val 101839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По факту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D1965C0-CE2E-41F4-B7CF-8924521DDC13}"/>
              </a:ext>
            </a:extLst>
          </p:cNvPr>
          <p:cNvSpPr/>
          <p:nvPr/>
        </p:nvSpPr>
        <p:spPr>
          <a:xfrm>
            <a:off x="4860032" y="5373216"/>
            <a:ext cx="3960440" cy="10801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/>
              <a:t>Можливе копіювання документа зі зміною кількості випуску.</a:t>
            </a:r>
          </a:p>
          <a:p>
            <a:pPr algn="ctr"/>
            <a:r>
              <a:rPr lang="uk-UA" sz="1600"/>
              <a:t>Інгредієнти перераховуються пропорційно.</a:t>
            </a:r>
          </a:p>
        </p:txBody>
      </p:sp>
    </p:spTree>
    <p:extLst>
      <p:ext uri="{BB962C8B-B14F-4D97-AF65-F5344CB8AC3E}">
        <p14:creationId xmlns:p14="http://schemas.microsoft.com/office/powerpoint/2010/main" val="3521401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j-ea"/>
                <a:cs typeface="+mj-cs"/>
              </a:rPr>
              <a:t>Комбікорми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232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Виробництво кормів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EC469-4312-46EA-B2F2-6889F8ABF14B}"/>
              </a:ext>
            </a:extLst>
          </p:cNvPr>
          <p:cNvSpPr txBox="1"/>
          <p:nvPr/>
        </p:nvSpPr>
        <p:spPr>
          <a:xfrm>
            <a:off x="251519" y="1124744"/>
            <a:ext cx="8641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/>
              <a:t>Фиксация факту випуску кормів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F2EC42-DC60-4508-B926-261625975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28" y="1761597"/>
            <a:ext cx="8700946" cy="4354828"/>
          </a:xfrm>
          <a:prstGeom prst="rect">
            <a:avLst/>
          </a:prstGeom>
        </p:spPr>
      </p:pic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4279139D-70DD-408E-8A9E-0C1E0A5F37BE}"/>
              </a:ext>
            </a:extLst>
          </p:cNvPr>
          <p:cNvSpPr/>
          <p:nvPr/>
        </p:nvSpPr>
        <p:spPr>
          <a:xfrm>
            <a:off x="3923928" y="634549"/>
            <a:ext cx="2105518" cy="993288"/>
          </a:xfrm>
          <a:prstGeom prst="wedgeRoundRectCallout">
            <a:avLst>
              <a:gd name="adj1" fmla="val 2403"/>
              <a:gd name="adj2" fmla="val 124669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/>
              <a:t>Розраховується потреба на голову</a:t>
            </a:r>
          </a:p>
        </p:txBody>
      </p:sp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55BD605C-ACC9-4800-913C-00065DEE92D2}"/>
              </a:ext>
            </a:extLst>
          </p:cNvPr>
          <p:cNvSpPr/>
          <p:nvPr/>
        </p:nvSpPr>
        <p:spPr>
          <a:xfrm>
            <a:off x="6660232" y="620689"/>
            <a:ext cx="2016224" cy="827128"/>
          </a:xfrm>
          <a:prstGeom prst="wedgeRoundRectCallout">
            <a:avLst>
              <a:gd name="adj1" fmla="val -32774"/>
              <a:gd name="adj2" fmla="val 164117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/>
              <a:t>Враховується кількість голів у секції</a:t>
            </a: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CABE8217-2692-4F95-880F-2EF59F7CFBE1}"/>
              </a:ext>
            </a:extLst>
          </p:cNvPr>
          <p:cNvSpPr/>
          <p:nvPr/>
        </p:nvSpPr>
        <p:spPr>
          <a:xfrm>
            <a:off x="3923928" y="5107005"/>
            <a:ext cx="2105518" cy="599193"/>
          </a:xfrm>
          <a:prstGeom prst="wedgeRoundRectCallout">
            <a:avLst>
              <a:gd name="adj1" fmla="val -74321"/>
              <a:gd name="adj2" fmla="val -84078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Роздана кількість</a:t>
            </a:r>
          </a:p>
        </p:txBody>
      </p:sp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id="{19199E37-4591-4461-AB57-46C97918AB02}"/>
              </a:ext>
            </a:extLst>
          </p:cNvPr>
          <p:cNvSpPr/>
          <p:nvPr/>
        </p:nvSpPr>
        <p:spPr>
          <a:xfrm>
            <a:off x="611560" y="5706198"/>
            <a:ext cx="4752528" cy="914284"/>
          </a:xfrm>
          <a:prstGeom prst="wedgeRoundRectCallout">
            <a:avLst>
              <a:gd name="adj1" fmla="val -53113"/>
              <a:gd name="adj2" fmla="val -334164"/>
              <a:gd name="adj3" fmla="val 16667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/>
              <a:t>Введення нового документа можливе лише після того, як статус попереднього буде змінено на «Роздано» (тобто міксер порожній)</a:t>
            </a:r>
          </a:p>
        </p:txBody>
      </p:sp>
    </p:spTree>
    <p:extLst>
      <p:ext uri="{BB962C8B-B14F-4D97-AF65-F5344CB8AC3E}">
        <p14:creationId xmlns:p14="http://schemas.microsoft.com/office/powerpoint/2010/main" val="1143334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Годівля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287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6600"/>
                </a:solidFill>
              </a:rPr>
              <a:t>Списание, раздача кормов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9CA4AE-AD79-4EA4-B7D1-D41EAB873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92" y="1238182"/>
            <a:ext cx="8524071" cy="42449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62363A-30A8-429E-A096-A3592AAAA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102" y="4354457"/>
            <a:ext cx="36766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23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Годівля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5918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Списание, раздача кормов (прямое списание на секцию)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9CA4AE-AD79-4EA4-B7D1-D41EAB873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92" y="1238182"/>
            <a:ext cx="8524071" cy="42449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62363A-30A8-429E-A096-A3592AAAA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102" y="4354457"/>
            <a:ext cx="36766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727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Птахівництво, бджільництво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E169F3-8D96-53AC-064F-17954870C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288976"/>
            <a:ext cx="2953400" cy="19708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5426E7-6D8C-C410-0A09-7DE088AF3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652" y="1286080"/>
            <a:ext cx="2953400" cy="19737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0CA69BF-1DE0-2292-02E4-E85CDDC25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201" y="4105778"/>
            <a:ext cx="2953400" cy="19727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B625E0-C1AC-BA63-0503-ED4E9E1B73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88" r="10306" b="4632"/>
          <a:stretch/>
        </p:blipFill>
        <p:spPr>
          <a:xfrm>
            <a:off x="5400652" y="4104820"/>
            <a:ext cx="2926678" cy="197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774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Птахівництво, бджільництво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B0D912EE-2156-31A4-CBEE-808F5E231F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0540132"/>
              </p:ext>
            </p:extLst>
          </p:nvPr>
        </p:nvGraphicFramePr>
        <p:xfrm>
          <a:off x="1403648" y="1354104"/>
          <a:ext cx="6120680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83E786F-42DD-0FC8-7AD8-A6F194CD5619}"/>
              </a:ext>
            </a:extLst>
          </p:cNvPr>
          <p:cNvSpPr txBox="1"/>
          <p:nvPr/>
        </p:nvSpPr>
        <p:spPr>
          <a:xfrm>
            <a:off x="250825" y="764704"/>
            <a:ext cx="266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Автоматизовані процеси</a:t>
            </a:r>
          </a:p>
        </p:txBody>
      </p:sp>
    </p:spTree>
    <p:extLst>
      <p:ext uri="{BB962C8B-B14F-4D97-AF65-F5344CB8AC3E}">
        <p14:creationId xmlns:p14="http://schemas.microsoft.com/office/powerpoint/2010/main" val="1654147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ілка: вправо 6">
            <a:extLst>
              <a:ext uri="{FF2B5EF4-FFF2-40B4-BE49-F238E27FC236}">
                <a16:creationId xmlns:a16="http://schemas.microsoft.com/office/drawing/2014/main" id="{6936E564-69E8-BD5C-6ED7-3AFD0BB17678}"/>
              </a:ext>
            </a:extLst>
          </p:cNvPr>
          <p:cNvSpPr/>
          <p:nvPr/>
        </p:nvSpPr>
        <p:spPr>
          <a:xfrm>
            <a:off x="2771800" y="1276534"/>
            <a:ext cx="2193273" cy="624401"/>
          </a:xfrm>
          <a:prstGeom prst="rightArrow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DADAD1-E021-123D-3C3A-EDEB23198036}"/>
              </a:ext>
            </a:extLst>
          </p:cNvPr>
          <p:cNvSpPr txBox="1"/>
          <p:nvPr/>
        </p:nvSpPr>
        <p:spPr>
          <a:xfrm>
            <a:off x="250825" y="764704"/>
            <a:ext cx="324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Рослинництво та виробництво</a:t>
            </a:r>
          </a:p>
        </p:txBody>
      </p:sp>
      <p:sp>
        <p:nvSpPr>
          <p:cNvPr id="8" name="Rectangle 21">
            <a:extLst>
              <a:ext uri="{FF2B5EF4-FFF2-40B4-BE49-F238E27FC236}">
                <a16:creationId xmlns:a16="http://schemas.microsoft.com/office/drawing/2014/main" id="{5AF85D3B-09A5-2CD5-A468-8486FFD9E1DC}"/>
              </a:ext>
            </a:extLst>
          </p:cNvPr>
          <p:cNvSpPr txBox="1">
            <a:spLocks noChangeArrowheads="1"/>
          </p:cNvSpPr>
          <p:nvPr/>
        </p:nvSpPr>
        <p:spPr>
          <a:xfrm>
            <a:off x="250825" y="-285776"/>
            <a:ext cx="79787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400" b="1">
                <a:solidFill>
                  <a:schemeClr val="bg1"/>
                </a:solidFill>
              </a:rPr>
              <a:t>Вирішені задачі автоматизації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CC15DB-4214-1C13-AA50-5FE64BF8E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312" y="764703"/>
            <a:ext cx="6143677" cy="558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66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Птахівництво, бджільництво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E786F-42DD-0FC8-7AD8-A6F194CD5619}"/>
              </a:ext>
            </a:extLst>
          </p:cNvPr>
          <p:cNvSpPr txBox="1"/>
          <p:nvPr/>
        </p:nvSpPr>
        <p:spPr>
          <a:xfrm>
            <a:off x="250825" y="764704"/>
            <a:ext cx="336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Придбання біологічних активів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49FE82-D7BE-A358-94F8-BC38D9EFC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8" b="4183"/>
          <a:stretch/>
        </p:blipFill>
        <p:spPr>
          <a:xfrm>
            <a:off x="179512" y="1268760"/>
            <a:ext cx="8604448" cy="44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44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Птахівництво, бджільництво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E786F-42DD-0FC8-7AD8-A6F194CD5619}"/>
              </a:ext>
            </a:extLst>
          </p:cNvPr>
          <p:cNvSpPr txBox="1"/>
          <p:nvPr/>
        </p:nvSpPr>
        <p:spPr>
          <a:xfrm>
            <a:off x="250825" y="764704"/>
            <a:ext cx="3612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Переміщення біологічних активів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091718-D950-D9E6-345B-D191ABE5F6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" t="9418" b="4183"/>
          <a:stretch/>
        </p:blipFill>
        <p:spPr>
          <a:xfrm>
            <a:off x="215945" y="1340768"/>
            <a:ext cx="8784976" cy="458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645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Рослинництво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E786F-42DD-0FC8-7AD8-A6F194CD5619}"/>
              </a:ext>
            </a:extLst>
          </p:cNvPr>
          <p:cNvSpPr txBox="1"/>
          <p:nvPr/>
        </p:nvSpPr>
        <p:spPr>
          <a:xfrm>
            <a:off x="250825" y="764704"/>
            <a:ext cx="226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План польових робіт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635D18-55E3-E241-2F88-3B4FFAA8DF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95" b="8316"/>
          <a:stretch/>
        </p:blipFill>
        <p:spPr>
          <a:xfrm>
            <a:off x="296092" y="1119617"/>
            <a:ext cx="8748464" cy="3995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F05F5A-5209-74ED-2F51-04F5A4F7B559}"/>
              </a:ext>
            </a:extLst>
          </p:cNvPr>
          <p:cNvSpPr txBox="1"/>
          <p:nvPr/>
        </p:nvSpPr>
        <p:spPr>
          <a:xfrm>
            <a:off x="308720" y="5115422"/>
            <a:ext cx="7920880" cy="1742577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lang="uk-UA" sz="1600" b="1" dirty="0"/>
              <a:t>Планування робіт здійснюється у розрізі: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Поля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Культури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Виду робіт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Номенклатури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Техніки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Агрегатів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Відповідальних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Дат початку та закінчення робіт</a:t>
            </a:r>
          </a:p>
        </p:txBody>
      </p:sp>
    </p:spTree>
    <p:extLst>
      <p:ext uri="{BB962C8B-B14F-4D97-AF65-F5344CB8AC3E}">
        <p14:creationId xmlns:p14="http://schemas.microsoft.com/office/powerpoint/2010/main" val="14377951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Рослинництво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E786F-42DD-0FC8-7AD8-A6F194CD5619}"/>
              </a:ext>
            </a:extLst>
          </p:cNvPr>
          <p:cNvSpPr txBox="1"/>
          <p:nvPr/>
        </p:nvSpPr>
        <p:spPr>
          <a:xfrm>
            <a:off x="250825" y="764704"/>
            <a:ext cx="581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Норми використання посівного матеріалу, добрив тощо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0EFC9D-5684-73D2-6B1D-06EACE35F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43" b="8167"/>
          <a:stretch/>
        </p:blipFill>
        <p:spPr>
          <a:xfrm>
            <a:off x="250825" y="1196752"/>
            <a:ext cx="8735507" cy="39898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568A18-B0D8-B14F-DC2D-3858F222BBFA}"/>
              </a:ext>
            </a:extLst>
          </p:cNvPr>
          <p:cNvSpPr txBox="1"/>
          <p:nvPr/>
        </p:nvSpPr>
        <p:spPr>
          <a:xfrm>
            <a:off x="308720" y="5115422"/>
            <a:ext cx="7920880" cy="1742577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lang="uk-UA" sz="1600" b="1" dirty="0"/>
              <a:t>Норми ведуться у розрізі: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Виду робіт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Культурі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Номенклатури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Одиниць виміру</a:t>
            </a:r>
          </a:p>
          <a:p>
            <a:pPr marL="285750" indent="-285750">
              <a:buFontTx/>
              <a:buChar char="-"/>
            </a:pPr>
            <a:r>
              <a:rPr lang="uk-UA" sz="1600" dirty="0"/>
              <a:t>Показників на гектар</a:t>
            </a:r>
          </a:p>
        </p:txBody>
      </p:sp>
    </p:spTree>
    <p:extLst>
      <p:ext uri="{BB962C8B-B14F-4D97-AF65-F5344CB8AC3E}">
        <p14:creationId xmlns:p14="http://schemas.microsoft.com/office/powerpoint/2010/main" val="39751181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Рослинництво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E786F-42DD-0FC8-7AD8-A6F194CD5619}"/>
              </a:ext>
            </a:extLst>
          </p:cNvPr>
          <p:cNvSpPr txBox="1"/>
          <p:nvPr/>
        </p:nvSpPr>
        <p:spPr>
          <a:xfrm>
            <a:off x="250825" y="764704"/>
            <a:ext cx="5267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Реєстр приймання зерна, іншої сировини вагарем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568A18-B0D8-B14F-DC2D-3858F222BBFA}"/>
              </a:ext>
            </a:extLst>
          </p:cNvPr>
          <p:cNvSpPr txBox="1"/>
          <p:nvPr/>
        </p:nvSpPr>
        <p:spPr>
          <a:xfrm>
            <a:off x="163068" y="5309942"/>
            <a:ext cx="8657404" cy="761850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r>
              <a:rPr lang="uk-UA" sz="1600" dirty="0"/>
              <a:t>Факти приймання сировини відповідальним.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1D0247-02F6-7F6D-C851-64899E063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95" b="8316"/>
          <a:stretch/>
        </p:blipFill>
        <p:spPr>
          <a:xfrm>
            <a:off x="163068" y="1229229"/>
            <a:ext cx="8757582" cy="399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880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Виробництво</a:t>
            </a:r>
          </a:p>
        </p:txBody>
      </p:sp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1B7F3F49-6484-1F9B-360D-9A20BF729A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010299"/>
              </p:ext>
            </p:extLst>
          </p:nvPr>
        </p:nvGraphicFramePr>
        <p:xfrm>
          <a:off x="3779912" y="810964"/>
          <a:ext cx="6120680" cy="5386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5" name="Схема 24">
            <a:extLst>
              <a:ext uri="{FF2B5EF4-FFF2-40B4-BE49-F238E27FC236}">
                <a16:creationId xmlns:a16="http://schemas.microsoft.com/office/drawing/2014/main" id="{D0636B87-61AB-56E0-0E98-24C894BF6C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9251228"/>
              </p:ext>
            </p:extLst>
          </p:nvPr>
        </p:nvGraphicFramePr>
        <p:xfrm>
          <a:off x="-612576" y="810964"/>
          <a:ext cx="5400600" cy="53866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0805939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Виробництво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E786F-42DD-0FC8-7AD8-A6F194CD5619}"/>
              </a:ext>
            </a:extLst>
          </p:cNvPr>
          <p:cNvSpPr txBox="1"/>
          <p:nvPr/>
        </p:nvSpPr>
        <p:spPr>
          <a:xfrm>
            <a:off x="250825" y="764704"/>
            <a:ext cx="208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Технологічна карта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980ABE-C752-57B2-FBD6-9B65A6194036}"/>
              </a:ext>
            </a:extLst>
          </p:cNvPr>
          <p:cNvSpPr txBox="1"/>
          <p:nvPr/>
        </p:nvSpPr>
        <p:spPr>
          <a:xfrm>
            <a:off x="251558" y="1134036"/>
            <a:ext cx="92215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Це універсальний документ, що використовується при описанні переділів у будь </a:t>
            </a:r>
            <a:br>
              <a:rPr lang="uk-UA" dirty="0"/>
            </a:br>
            <a:r>
              <a:rPr lang="uk-UA" dirty="0"/>
              <a:t>якому виді виробництва: переробка продуктів тваринництва, рослинництва, </a:t>
            </a:r>
            <a:br>
              <a:rPr lang="uk-UA" dirty="0"/>
            </a:br>
            <a:r>
              <a:rPr lang="uk-UA" dirty="0"/>
              <a:t>будівництва, харчування тощо.</a:t>
            </a:r>
          </a:p>
          <a:p>
            <a:r>
              <a:rPr lang="uk-UA" dirty="0"/>
              <a:t>Вона підтримує складні процеси, що можуть містити як композицію, так і декомпозицію.</a:t>
            </a:r>
            <a:br>
              <a:rPr lang="uk-UA" dirty="0"/>
            </a:br>
            <a:r>
              <a:rPr lang="uk-UA" dirty="0"/>
              <a:t>Тобто зі скільки завгодно вхідних інгредієнтів можуть вироблятися будь яке число </a:t>
            </a:r>
            <a:br>
              <a:rPr lang="uk-UA" dirty="0"/>
            </a:br>
            <a:r>
              <a:rPr lang="uk-UA" dirty="0"/>
              <a:t>як корисних продуктів, так і відходів (що можуть бути перероблені далі, так і ні).</a:t>
            </a:r>
          </a:p>
        </p:txBody>
      </p:sp>
      <p:cxnSp>
        <p:nvCxnSpPr>
          <p:cNvPr id="7" name="Сполучна лінія: уступом 6">
            <a:extLst>
              <a:ext uri="{FF2B5EF4-FFF2-40B4-BE49-F238E27FC236}">
                <a16:creationId xmlns:a16="http://schemas.microsoft.com/office/drawing/2014/main" id="{7BCC222E-FE21-80AB-1C98-AC40632C010C}"/>
              </a:ext>
            </a:extLst>
          </p:cNvPr>
          <p:cNvCxnSpPr>
            <a:cxnSpLocks/>
          </p:cNvCxnSpPr>
          <p:nvPr/>
        </p:nvCxnSpPr>
        <p:spPr>
          <a:xfrm flipV="1">
            <a:off x="1907704" y="5255883"/>
            <a:ext cx="829181" cy="80308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316D35-51E8-8854-930C-10A588EEB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2" r="9997"/>
          <a:stretch/>
        </p:blipFill>
        <p:spPr>
          <a:xfrm>
            <a:off x="2771799" y="3005190"/>
            <a:ext cx="4392489" cy="2926334"/>
          </a:xfrm>
          <a:prstGeom prst="rect">
            <a:avLst/>
          </a:prstGeom>
        </p:spPr>
      </p:pic>
      <p:cxnSp>
        <p:nvCxnSpPr>
          <p:cNvPr id="17" name="Сполучна лінія: уступом 6">
            <a:extLst>
              <a:ext uri="{FF2B5EF4-FFF2-40B4-BE49-F238E27FC236}">
                <a16:creationId xmlns:a16="http://schemas.microsoft.com/office/drawing/2014/main" id="{CC9BDC25-3A9F-A252-3844-AF707F017368}"/>
              </a:ext>
            </a:extLst>
          </p:cNvPr>
          <p:cNvCxnSpPr>
            <a:cxnSpLocks/>
          </p:cNvCxnSpPr>
          <p:nvPr/>
        </p:nvCxnSpPr>
        <p:spPr>
          <a:xfrm flipV="1">
            <a:off x="1907704" y="3573016"/>
            <a:ext cx="864095" cy="21602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получна лінія: уступом 6">
            <a:extLst>
              <a:ext uri="{FF2B5EF4-FFF2-40B4-BE49-F238E27FC236}">
                <a16:creationId xmlns:a16="http://schemas.microsoft.com/office/drawing/2014/main" id="{B68ED743-0D09-D0B0-0EB5-3C75FDCFC9FF}"/>
              </a:ext>
            </a:extLst>
          </p:cNvPr>
          <p:cNvCxnSpPr>
            <a:cxnSpLocks/>
          </p:cNvCxnSpPr>
          <p:nvPr/>
        </p:nvCxnSpPr>
        <p:spPr>
          <a:xfrm flipV="1">
            <a:off x="1962806" y="4131992"/>
            <a:ext cx="829181" cy="80308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3593DD3A-9A13-3BF8-0118-4885313AF8CD}"/>
              </a:ext>
            </a:extLst>
          </p:cNvPr>
          <p:cNvSpPr/>
          <p:nvPr/>
        </p:nvSpPr>
        <p:spPr>
          <a:xfrm>
            <a:off x="389789" y="3514408"/>
            <a:ext cx="1368152" cy="38672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/>
              <a:t>Сировина 1</a:t>
            </a: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787E2299-89AD-A0AA-22D2-FC7CBAC8C6E8}"/>
              </a:ext>
            </a:extLst>
          </p:cNvPr>
          <p:cNvSpPr/>
          <p:nvPr/>
        </p:nvSpPr>
        <p:spPr>
          <a:xfrm>
            <a:off x="406612" y="5899934"/>
            <a:ext cx="1368152" cy="38672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/>
              <a:t>Напівфабрикат</a:t>
            </a: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E051EC2B-5B1F-3DB7-6F08-B1973CE5EA81}"/>
              </a:ext>
            </a:extLst>
          </p:cNvPr>
          <p:cNvSpPr/>
          <p:nvPr/>
        </p:nvSpPr>
        <p:spPr>
          <a:xfrm>
            <a:off x="406612" y="4693803"/>
            <a:ext cx="1368152" cy="38672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dirty="0"/>
              <a:t>Сировина 2</a:t>
            </a:r>
          </a:p>
        </p:txBody>
      </p:sp>
    </p:spTree>
    <p:extLst>
      <p:ext uri="{BB962C8B-B14F-4D97-AF65-F5344CB8AC3E}">
        <p14:creationId xmlns:p14="http://schemas.microsoft.com/office/powerpoint/2010/main" val="10982600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E7AA32-F15D-931E-1F42-F9DD1F14E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72" y="1873698"/>
            <a:ext cx="8644456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Виробництво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E786F-42DD-0FC8-7AD8-A6F194CD5619}"/>
              </a:ext>
            </a:extLst>
          </p:cNvPr>
          <p:cNvSpPr txBox="1"/>
          <p:nvPr/>
        </p:nvSpPr>
        <p:spPr>
          <a:xfrm>
            <a:off x="244412" y="764704"/>
            <a:ext cx="2209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b="1" dirty="0">
                <a:solidFill>
                  <a:srgbClr val="FF6600"/>
                </a:solidFill>
              </a:rPr>
              <a:t>Технологічна карта -</a:t>
            </a:r>
            <a:br>
              <a:rPr lang="uk-UA" b="1" dirty="0">
                <a:solidFill>
                  <a:srgbClr val="FF6600"/>
                </a:solidFill>
              </a:rPr>
            </a:br>
            <a:r>
              <a:rPr lang="uk-UA" b="1" dirty="0">
                <a:solidFill>
                  <a:srgbClr val="FF6600"/>
                </a:solidFill>
              </a:rPr>
              <a:t>приклади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AA6FD7-50C4-FF40-3173-C823A87C34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617" r="47637" b="20411"/>
          <a:stretch/>
        </p:blipFill>
        <p:spPr>
          <a:xfrm>
            <a:off x="3563888" y="2694362"/>
            <a:ext cx="5112568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16AE08-D032-398A-D757-92F3E5EE05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872" r="47637" b="25349"/>
          <a:stretch/>
        </p:blipFill>
        <p:spPr>
          <a:xfrm>
            <a:off x="4133721" y="1907556"/>
            <a:ext cx="4788024" cy="114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8D7BF3-16C6-C602-0726-0AD5829FB6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872" r="47637" b="22254"/>
          <a:stretch/>
        </p:blipFill>
        <p:spPr>
          <a:xfrm>
            <a:off x="3538969" y="873131"/>
            <a:ext cx="4788024" cy="1313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F07A7182-5481-AAB9-4E55-853D2A709E8B}"/>
              </a:ext>
            </a:extLst>
          </p:cNvPr>
          <p:cNvSpPr/>
          <p:nvPr/>
        </p:nvSpPr>
        <p:spPr>
          <a:xfrm>
            <a:off x="3670379" y="1529730"/>
            <a:ext cx="2197765" cy="131600"/>
          </a:xfrm>
          <a:prstGeom prst="rect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D775747D-531E-0AD5-DEA3-660930A1570C}"/>
              </a:ext>
            </a:extLst>
          </p:cNvPr>
          <p:cNvSpPr/>
          <p:nvPr/>
        </p:nvSpPr>
        <p:spPr>
          <a:xfrm>
            <a:off x="3670379" y="1688364"/>
            <a:ext cx="2197765" cy="256442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6BE23596-44E3-7959-43D2-B6B2119C173B}"/>
              </a:ext>
            </a:extLst>
          </p:cNvPr>
          <p:cNvSpPr/>
          <p:nvPr/>
        </p:nvSpPr>
        <p:spPr>
          <a:xfrm>
            <a:off x="3670378" y="1971839"/>
            <a:ext cx="2197765" cy="152153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C758982-8154-4B8F-761C-86E78C538D23}"/>
              </a:ext>
            </a:extLst>
          </p:cNvPr>
          <p:cNvSpPr/>
          <p:nvPr/>
        </p:nvSpPr>
        <p:spPr>
          <a:xfrm>
            <a:off x="3713902" y="3429000"/>
            <a:ext cx="2730306" cy="187605"/>
          </a:xfrm>
          <a:prstGeom prst="rect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140E3598-901A-7655-6EF2-4E3AF4042602}"/>
              </a:ext>
            </a:extLst>
          </p:cNvPr>
          <p:cNvSpPr/>
          <p:nvPr/>
        </p:nvSpPr>
        <p:spPr>
          <a:xfrm>
            <a:off x="3713902" y="3616605"/>
            <a:ext cx="2730306" cy="168590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37171BA4-F427-6CD1-0B8D-5D67D575E7AD}"/>
              </a:ext>
            </a:extLst>
          </p:cNvPr>
          <p:cNvSpPr/>
          <p:nvPr/>
        </p:nvSpPr>
        <p:spPr>
          <a:xfrm>
            <a:off x="3713902" y="3801940"/>
            <a:ext cx="2730306" cy="476598"/>
          </a:xfrm>
          <a:prstGeom prst="rect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8E58DA25-5A37-85C1-2073-6209BE76DA70}"/>
              </a:ext>
            </a:extLst>
          </p:cNvPr>
          <p:cNvSpPr/>
          <p:nvPr/>
        </p:nvSpPr>
        <p:spPr>
          <a:xfrm>
            <a:off x="323528" y="4941168"/>
            <a:ext cx="2730306" cy="1080120"/>
          </a:xfrm>
          <a:prstGeom prst="rect">
            <a:avLst/>
          </a:prstGeom>
          <a:noFill/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45E5A220-C8D6-5E59-3778-890EF9979F40}"/>
              </a:ext>
            </a:extLst>
          </p:cNvPr>
          <p:cNvSpPr/>
          <p:nvPr/>
        </p:nvSpPr>
        <p:spPr>
          <a:xfrm>
            <a:off x="323528" y="4750689"/>
            <a:ext cx="2730306" cy="168590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5839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Виробництво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E786F-42DD-0FC8-7AD8-A6F194CD5619}"/>
              </a:ext>
            </a:extLst>
          </p:cNvPr>
          <p:cNvSpPr txBox="1"/>
          <p:nvPr/>
        </p:nvSpPr>
        <p:spPr>
          <a:xfrm>
            <a:off x="251520" y="764704"/>
            <a:ext cx="2965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М'ясокомбінат: Акт забою.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153A9B-3D0C-BC10-DBA2-25619610FC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27" b="4182"/>
          <a:stretch/>
        </p:blipFill>
        <p:spPr>
          <a:xfrm>
            <a:off x="107504" y="1340768"/>
            <a:ext cx="8748464" cy="447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83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Виробництво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E786F-42DD-0FC8-7AD8-A6F194CD5619}"/>
              </a:ext>
            </a:extLst>
          </p:cNvPr>
          <p:cNvSpPr txBox="1"/>
          <p:nvPr/>
        </p:nvSpPr>
        <p:spPr>
          <a:xfrm>
            <a:off x="251520" y="764704"/>
            <a:ext cx="3371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М'ясокомбінат: Рапорт </a:t>
            </a:r>
            <a:r>
              <a:rPr lang="ru-RU" b="1" dirty="0">
                <a:solidFill>
                  <a:srgbClr val="FF6600"/>
                </a:solidFill>
              </a:rPr>
              <a:t>обвалки</a:t>
            </a:r>
            <a:endParaRPr lang="uk-UA" b="1" dirty="0">
              <a:solidFill>
                <a:srgbClr val="FF66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472379-1809-73C2-31B7-4E04D6366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39" b="4784"/>
          <a:stretch/>
        </p:blipFill>
        <p:spPr>
          <a:xfrm>
            <a:off x="165904" y="1412776"/>
            <a:ext cx="881219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Тваринництво - процеси</a:t>
            </a: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AE9E51D5-0088-C502-E15A-DCA71E9AF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520319"/>
              </p:ext>
            </p:extLst>
          </p:nvPr>
        </p:nvGraphicFramePr>
        <p:xfrm>
          <a:off x="395536" y="624898"/>
          <a:ext cx="8027999" cy="5913276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771411">
                  <a:extLst>
                    <a:ext uri="{9D8B030D-6E8A-4147-A177-3AD203B41FA5}">
                      <a16:colId xmlns:a16="http://schemas.microsoft.com/office/drawing/2014/main" val="1648866475"/>
                    </a:ext>
                  </a:extLst>
                </a:gridCol>
                <a:gridCol w="1752196">
                  <a:extLst>
                    <a:ext uri="{9D8B030D-6E8A-4147-A177-3AD203B41FA5}">
                      <a16:colId xmlns:a16="http://schemas.microsoft.com/office/drawing/2014/main" val="1407975909"/>
                    </a:ext>
                  </a:extLst>
                </a:gridCol>
                <a:gridCol w="1752196">
                  <a:extLst>
                    <a:ext uri="{9D8B030D-6E8A-4147-A177-3AD203B41FA5}">
                      <a16:colId xmlns:a16="http://schemas.microsoft.com/office/drawing/2014/main" val="744223372"/>
                    </a:ext>
                  </a:extLst>
                </a:gridCol>
                <a:gridCol w="1752196">
                  <a:extLst>
                    <a:ext uri="{9D8B030D-6E8A-4147-A177-3AD203B41FA5}">
                      <a16:colId xmlns:a16="http://schemas.microsoft.com/office/drawing/2014/main" val="150500511"/>
                    </a:ext>
                  </a:extLst>
                </a:gridCol>
              </a:tblGrid>
              <a:tr h="3624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noProof="0" dirty="0">
                          <a:effectLst/>
                        </a:rPr>
                        <a:t>ПРОЦЕС</a:t>
                      </a:r>
                      <a:endParaRPr lang="uk-UA" sz="14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ВРХ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СВИНІ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</a:rPr>
                        <a:t>ВІВЦІ</a:t>
                      </a:r>
                      <a:endParaRPr lang="uk-UA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3200088168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200" noProof="0">
                          <a:effectLst/>
                        </a:rPr>
                        <a:t>Облік</a:t>
                      </a:r>
                      <a:endParaRPr lang="uk-UA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184224697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noProof="0">
                          <a:effectLst/>
                        </a:rPr>
                        <a:t>Осеменіння</a:t>
                      </a:r>
                      <a:endParaRPr lang="uk-UA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2747941808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noProof="0" dirty="0">
                          <a:effectLst/>
                        </a:rPr>
                        <a:t>Приплод</a:t>
                      </a:r>
                      <a:endParaRPr lang="uk-UA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2640422047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noProof="0">
                          <a:effectLst/>
                        </a:rPr>
                        <a:t>Відлучення</a:t>
                      </a:r>
                      <a:endParaRPr lang="uk-UA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3292334447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noProof="0">
                          <a:effectLst/>
                        </a:rPr>
                        <a:t>Підсадження/ відсадження</a:t>
                      </a:r>
                      <a:endParaRPr lang="uk-UA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2706003256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noProof="0">
                          <a:effectLst/>
                        </a:rPr>
                        <a:t>Годівля</a:t>
                      </a:r>
                      <a:endParaRPr lang="uk-UA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971091675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noProof="0">
                          <a:effectLst/>
                        </a:rPr>
                        <a:t>Лікування/ профілактика</a:t>
                      </a:r>
                      <a:endParaRPr lang="uk-UA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426654783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noProof="0">
                          <a:effectLst/>
                        </a:rPr>
                        <a:t>Переміщення НТ</a:t>
                      </a:r>
                      <a:endParaRPr lang="uk-UA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4198751955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noProof="0">
                          <a:effectLst/>
                        </a:rPr>
                        <a:t>Зважування</a:t>
                      </a:r>
                      <a:endParaRPr lang="uk-UA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1816590526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noProof="0">
                          <a:effectLst/>
                        </a:rPr>
                        <a:t>Привіс</a:t>
                      </a:r>
                      <a:endParaRPr lang="uk-UA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1495893771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noProof="0">
                          <a:effectLst/>
                        </a:rPr>
                        <a:t>Введення в основне стадо</a:t>
                      </a:r>
                      <a:endParaRPr lang="uk-UA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2412550031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noProof="0">
                          <a:effectLst/>
                        </a:rPr>
                        <a:t>Вибракування з основного стада</a:t>
                      </a:r>
                      <a:endParaRPr lang="uk-UA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1042470155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noProof="0" dirty="0" err="1">
                          <a:effectLst/>
                        </a:rPr>
                        <a:t>Надої</a:t>
                      </a:r>
                      <a:endParaRPr lang="uk-UA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3352956752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noProof="0">
                          <a:effectLst/>
                        </a:rPr>
                        <a:t>Стрижка</a:t>
                      </a:r>
                      <a:endParaRPr lang="uk-UA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8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1931699190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noProof="0">
                          <a:effectLst/>
                        </a:rPr>
                        <a:t>Забой</a:t>
                      </a:r>
                      <a:endParaRPr lang="uk-UA" sz="1200" noProof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3869834749"/>
                  </a:ext>
                </a:extLst>
              </a:tr>
              <a:tr h="3469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uk-UA" sz="1200" noProof="0" dirty="0">
                          <a:effectLst/>
                        </a:rPr>
                        <a:t>Падіж НТ</a:t>
                      </a:r>
                      <a:endParaRPr lang="uk-UA" sz="12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uk-UA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5892" marR="45892" marT="45892" marB="45892"/>
                </a:tc>
                <a:extLst>
                  <a:ext uri="{0D108BD9-81ED-4DB2-BD59-A6C34878D82A}">
                    <a16:rowId xmlns:a16="http://schemas.microsoft.com/office/drawing/2014/main" val="598663992"/>
                  </a:ext>
                </a:extLst>
              </a:tr>
            </a:tbl>
          </a:graphicData>
        </a:graphic>
      </p:graphicFrame>
      <p:grpSp>
        <p:nvGrpSpPr>
          <p:cNvPr id="16" name="Групувати 15">
            <a:extLst>
              <a:ext uri="{FF2B5EF4-FFF2-40B4-BE49-F238E27FC236}">
                <a16:creationId xmlns:a16="http://schemas.microsoft.com/office/drawing/2014/main" id="{72CB8599-8BA4-406E-AAEB-6C153BB32CA9}"/>
              </a:ext>
            </a:extLst>
          </p:cNvPr>
          <p:cNvGrpSpPr/>
          <p:nvPr/>
        </p:nvGrpSpPr>
        <p:grpSpPr>
          <a:xfrm>
            <a:off x="3635895" y="994655"/>
            <a:ext cx="3888438" cy="291581"/>
            <a:chOff x="3635895" y="994655"/>
            <a:chExt cx="3888438" cy="29158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F670741-7F43-5BF1-82B6-3A8CA7235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5" y="998204"/>
              <a:ext cx="288032" cy="288032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803AE95-9654-1280-38C8-B8D1D261E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6" y="998204"/>
              <a:ext cx="288032" cy="288032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B2451AE3-8B18-4DCD-5F76-50ECD40A4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301" y="994655"/>
              <a:ext cx="288032" cy="288032"/>
            </a:xfrm>
            <a:prstGeom prst="rect">
              <a:avLst/>
            </a:prstGeom>
          </p:spPr>
        </p:pic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A31BBB17-29FE-19EC-2C74-D9B2ABEF6021}"/>
              </a:ext>
            </a:extLst>
          </p:cNvPr>
          <p:cNvGrpSpPr/>
          <p:nvPr/>
        </p:nvGrpSpPr>
        <p:grpSpPr>
          <a:xfrm>
            <a:off x="3635895" y="1340124"/>
            <a:ext cx="3888438" cy="291581"/>
            <a:chOff x="3635895" y="994655"/>
            <a:chExt cx="3888438" cy="291581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2E30317A-DEAA-5CB0-56EE-8577208E9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5" y="998204"/>
              <a:ext cx="288032" cy="288032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784EE4AD-E8F8-3482-F853-4000A8691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6" y="998204"/>
              <a:ext cx="288032" cy="288032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80B8BD7C-660C-AD91-DC2C-3148EC53A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301" y="994655"/>
              <a:ext cx="288032" cy="288032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7317492A-9697-C07F-BAF8-5B8D4A821CC6}"/>
              </a:ext>
            </a:extLst>
          </p:cNvPr>
          <p:cNvGrpSpPr/>
          <p:nvPr/>
        </p:nvGrpSpPr>
        <p:grpSpPr>
          <a:xfrm>
            <a:off x="3635895" y="1685594"/>
            <a:ext cx="3888438" cy="291581"/>
            <a:chOff x="3635895" y="994655"/>
            <a:chExt cx="3888438" cy="291581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D2074677-57F0-3B86-8790-463A5BBE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5" y="998204"/>
              <a:ext cx="288032" cy="288032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21F1D60F-BA5C-9E21-FC10-436988B31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6" y="998204"/>
              <a:ext cx="288032" cy="288032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04FC7C1-162C-76E3-5EDA-8236F59BF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301" y="994655"/>
              <a:ext cx="288032" cy="288032"/>
            </a:xfrm>
            <a:prstGeom prst="rect">
              <a:avLst/>
            </a:prstGeom>
          </p:spPr>
        </p:pic>
      </p:grp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9D769515-26C8-9CBD-083A-037BC20EA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70" y="2051119"/>
            <a:ext cx="288032" cy="288032"/>
          </a:xfrm>
          <a:prstGeom prst="rect">
            <a:avLst/>
          </a:prstGeom>
        </p:spPr>
      </p:pic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9A688F53-0EF5-2FD6-E414-C7D5EB75A1B7}"/>
              </a:ext>
            </a:extLst>
          </p:cNvPr>
          <p:cNvGrpSpPr/>
          <p:nvPr/>
        </p:nvGrpSpPr>
        <p:grpSpPr>
          <a:xfrm>
            <a:off x="3637059" y="2738509"/>
            <a:ext cx="3888438" cy="291581"/>
            <a:chOff x="3635895" y="994655"/>
            <a:chExt cx="3888438" cy="291581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FEBF71DA-9B1B-D140-926D-D544276D0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5" y="998204"/>
              <a:ext cx="288032" cy="288032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7B369EF8-30E2-3B83-1FDB-63273FA87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6" y="998204"/>
              <a:ext cx="288032" cy="28803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6C92DA2-9861-D64F-88F2-472D4EF57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301" y="994655"/>
              <a:ext cx="288032" cy="288032"/>
            </a:xfrm>
            <a:prstGeom prst="rect">
              <a:avLst/>
            </a:prstGeom>
          </p:spPr>
        </p:pic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8F1EE68-DD81-4F3C-B598-223D1483F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6" y="2380082"/>
            <a:ext cx="288032" cy="288032"/>
          </a:xfrm>
          <a:prstGeom prst="rect">
            <a:avLst/>
          </a:prstGeom>
        </p:spPr>
      </p:pic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BDE5285F-D34F-C6A4-69B7-9015D6AF756F}"/>
              </a:ext>
            </a:extLst>
          </p:cNvPr>
          <p:cNvGrpSpPr/>
          <p:nvPr/>
        </p:nvGrpSpPr>
        <p:grpSpPr>
          <a:xfrm>
            <a:off x="3635895" y="3125814"/>
            <a:ext cx="3888438" cy="291581"/>
            <a:chOff x="3635895" y="994655"/>
            <a:chExt cx="3888438" cy="291581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A7A29870-1AEB-2CE5-4F82-6457B78C7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5" y="998204"/>
              <a:ext cx="288032" cy="288032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585B3EAB-8C2C-1D2C-AACA-DBBBF1009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6" y="998204"/>
              <a:ext cx="288032" cy="288032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78BC8D81-0151-1541-451D-4B13DE698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301" y="994655"/>
              <a:ext cx="288032" cy="288032"/>
            </a:xfrm>
            <a:prstGeom prst="rect">
              <a:avLst/>
            </a:prstGeom>
          </p:spPr>
        </p:pic>
      </p:grpSp>
      <p:grpSp>
        <p:nvGrpSpPr>
          <p:cNvPr id="73" name="Групувати 72">
            <a:extLst>
              <a:ext uri="{FF2B5EF4-FFF2-40B4-BE49-F238E27FC236}">
                <a16:creationId xmlns:a16="http://schemas.microsoft.com/office/drawing/2014/main" id="{C88FC7A7-6AF2-5B33-75F1-B45B268D9A82}"/>
              </a:ext>
            </a:extLst>
          </p:cNvPr>
          <p:cNvGrpSpPr/>
          <p:nvPr/>
        </p:nvGrpSpPr>
        <p:grpSpPr>
          <a:xfrm>
            <a:off x="3635895" y="3462169"/>
            <a:ext cx="3888438" cy="291581"/>
            <a:chOff x="3635895" y="994655"/>
            <a:chExt cx="3888438" cy="291581"/>
          </a:xfrm>
        </p:grpSpPr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868AFF1-064F-B2E6-50B2-B423B6CFE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5" y="998204"/>
              <a:ext cx="288032" cy="288032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365C7BBB-A2FB-88F2-8BD3-C1338BB44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6" y="998204"/>
              <a:ext cx="288032" cy="288032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0A3F3F59-7C4F-1B8F-07E5-76E1D6A16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301" y="994655"/>
              <a:ext cx="288032" cy="288032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EA0C2404-1694-5530-9737-2898A8821B40}"/>
              </a:ext>
            </a:extLst>
          </p:cNvPr>
          <p:cNvGrpSpPr/>
          <p:nvPr/>
        </p:nvGrpSpPr>
        <p:grpSpPr>
          <a:xfrm>
            <a:off x="3635895" y="3798524"/>
            <a:ext cx="3888438" cy="291581"/>
            <a:chOff x="3635895" y="994655"/>
            <a:chExt cx="3888438" cy="291581"/>
          </a:xfrm>
        </p:grpSpPr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6F5CA065-0112-5474-4F24-065FF57D8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5" y="998204"/>
              <a:ext cx="288032" cy="288032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104CB82E-30FC-F1BA-2394-6791B4792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6" y="998204"/>
              <a:ext cx="288032" cy="288032"/>
            </a:xfrm>
            <a:prstGeom prst="rect">
              <a:avLst/>
            </a:prstGeom>
          </p:spPr>
        </p:pic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36078728-3713-CC14-0F20-A90016712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301" y="994655"/>
              <a:ext cx="288032" cy="288032"/>
            </a:xfrm>
            <a:prstGeom prst="rect">
              <a:avLst/>
            </a:prstGeom>
          </p:spPr>
        </p:pic>
      </p:grpSp>
      <p:grpSp>
        <p:nvGrpSpPr>
          <p:cNvPr id="81" name="Групувати 80">
            <a:extLst>
              <a:ext uri="{FF2B5EF4-FFF2-40B4-BE49-F238E27FC236}">
                <a16:creationId xmlns:a16="http://schemas.microsoft.com/office/drawing/2014/main" id="{1A8A9F18-FD73-EBD9-75B4-38964821FECA}"/>
              </a:ext>
            </a:extLst>
          </p:cNvPr>
          <p:cNvGrpSpPr/>
          <p:nvPr/>
        </p:nvGrpSpPr>
        <p:grpSpPr>
          <a:xfrm>
            <a:off x="3635895" y="4134879"/>
            <a:ext cx="3888438" cy="291581"/>
            <a:chOff x="3635895" y="994655"/>
            <a:chExt cx="3888438" cy="291581"/>
          </a:xfrm>
        </p:grpSpPr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B729149A-7FE9-3B44-6150-5B3924BFC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5" y="998204"/>
              <a:ext cx="288032" cy="288032"/>
            </a:xfrm>
            <a:prstGeom prst="rect">
              <a:avLst/>
            </a:prstGeom>
          </p:spPr>
        </p:pic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53D4A752-0FEA-9585-B9D8-57B342ABB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6" y="998204"/>
              <a:ext cx="288032" cy="288032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29AE1FC4-E750-F220-7E36-AA0902C6F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301" y="994655"/>
              <a:ext cx="288032" cy="288032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1504F0E6-B151-CC8C-61AC-793C6C23DB8A}"/>
              </a:ext>
            </a:extLst>
          </p:cNvPr>
          <p:cNvGrpSpPr/>
          <p:nvPr/>
        </p:nvGrpSpPr>
        <p:grpSpPr>
          <a:xfrm>
            <a:off x="3635895" y="4471234"/>
            <a:ext cx="3888438" cy="291581"/>
            <a:chOff x="3635895" y="994655"/>
            <a:chExt cx="3888438" cy="291581"/>
          </a:xfrm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BD81EDBA-C31C-1139-7072-864165049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5" y="998204"/>
              <a:ext cx="288032" cy="288032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8017911-A070-6735-3DB0-D4342AAA5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6" y="998204"/>
              <a:ext cx="288032" cy="288032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54403402-0832-B850-6B4B-A858209D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301" y="994655"/>
              <a:ext cx="288032" cy="288032"/>
            </a:xfrm>
            <a:prstGeom prst="rect">
              <a:avLst/>
            </a:prstGeom>
          </p:spPr>
        </p:pic>
      </p:grpSp>
      <p:grpSp>
        <p:nvGrpSpPr>
          <p:cNvPr id="89" name="Групувати 88">
            <a:extLst>
              <a:ext uri="{FF2B5EF4-FFF2-40B4-BE49-F238E27FC236}">
                <a16:creationId xmlns:a16="http://schemas.microsoft.com/office/drawing/2014/main" id="{0A494537-0D3D-6620-8E8C-F0704029B40D}"/>
              </a:ext>
            </a:extLst>
          </p:cNvPr>
          <p:cNvGrpSpPr/>
          <p:nvPr/>
        </p:nvGrpSpPr>
        <p:grpSpPr>
          <a:xfrm>
            <a:off x="3635895" y="4807589"/>
            <a:ext cx="3888438" cy="291581"/>
            <a:chOff x="3635895" y="994655"/>
            <a:chExt cx="3888438" cy="291581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264AEFD1-8CB3-85B1-184F-FDCEE85B5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5" y="998204"/>
              <a:ext cx="288032" cy="28803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84AE65DE-96FC-2E08-1E66-D8AF3C454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6" y="998204"/>
              <a:ext cx="288032" cy="288032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E40C75D6-0B4D-A783-4410-7D288FF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301" y="994655"/>
              <a:ext cx="288032" cy="288032"/>
            </a:xfrm>
            <a:prstGeom prst="rect">
              <a:avLst/>
            </a:prstGeom>
          </p:spPr>
        </p:pic>
      </p:grp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CF24B59E-F818-C12A-56C0-04F77EA6B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5" y="5147493"/>
            <a:ext cx="288032" cy="288032"/>
          </a:xfrm>
          <a:prstGeom prst="rect">
            <a:avLst/>
          </a:prstGeom>
        </p:spPr>
      </p:pic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E4CEC457-9FB3-E80B-DFCE-006F5920F5BB}"/>
              </a:ext>
            </a:extLst>
          </p:cNvPr>
          <p:cNvGrpSpPr/>
          <p:nvPr/>
        </p:nvGrpSpPr>
        <p:grpSpPr>
          <a:xfrm>
            <a:off x="3635895" y="5816654"/>
            <a:ext cx="3888438" cy="291581"/>
            <a:chOff x="3635895" y="994655"/>
            <a:chExt cx="3888438" cy="291581"/>
          </a:xfrm>
        </p:grpSpPr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63598456-FD48-3608-A6EF-C2D1877A0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5" y="998204"/>
              <a:ext cx="288032" cy="288032"/>
            </a:xfrm>
            <a:prstGeom prst="rect">
              <a:avLst/>
            </a:prstGeom>
          </p:spPr>
        </p:pic>
        <p:pic>
          <p:nvPicPr>
            <p:cNvPr id="103" name="Рисунок 102">
              <a:extLst>
                <a:ext uri="{FF2B5EF4-FFF2-40B4-BE49-F238E27FC236}">
                  <a16:creationId xmlns:a16="http://schemas.microsoft.com/office/drawing/2014/main" id="{26916CB2-9805-254B-59EA-D793D689D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6" y="998204"/>
              <a:ext cx="288032" cy="288032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856AF8B9-8173-D6D4-4101-426270757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301" y="994655"/>
              <a:ext cx="288032" cy="288032"/>
            </a:xfrm>
            <a:prstGeom prst="rect">
              <a:avLst/>
            </a:prstGeom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37883A43-4252-C924-4230-E9931EF9E262}"/>
              </a:ext>
            </a:extLst>
          </p:cNvPr>
          <p:cNvGrpSpPr/>
          <p:nvPr/>
        </p:nvGrpSpPr>
        <p:grpSpPr>
          <a:xfrm>
            <a:off x="3635895" y="6153009"/>
            <a:ext cx="3888438" cy="291581"/>
            <a:chOff x="3635895" y="994655"/>
            <a:chExt cx="3888438" cy="291581"/>
          </a:xfrm>
        </p:grpSpPr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2634F145-FE59-7DD6-48BC-F4F1525C8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895" y="998204"/>
              <a:ext cx="288032" cy="288032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AFC380FF-3AEE-5C7D-AB6F-674174295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6" y="998204"/>
              <a:ext cx="288032" cy="288032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18AB4458-9F0F-A25F-369D-46C1915C2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301" y="994655"/>
              <a:ext cx="288032" cy="288032"/>
            </a:xfrm>
            <a:prstGeom prst="rect">
              <a:avLst/>
            </a:prstGeom>
          </p:spPr>
        </p:pic>
      </p:grp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22C6876-5F4C-9FCE-84A6-30AFCBD4D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01" y="5504461"/>
            <a:ext cx="288032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096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Виробництво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E786F-42DD-0FC8-7AD8-A6F194CD5619}"/>
              </a:ext>
            </a:extLst>
          </p:cNvPr>
          <p:cNvSpPr txBox="1"/>
          <p:nvPr/>
        </p:nvSpPr>
        <p:spPr>
          <a:xfrm>
            <a:off x="251520" y="764704"/>
            <a:ext cx="350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М'ясокомбінат: Акт виробництва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BC11B8-92E8-A746-7E43-772657EE7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8" b="4183"/>
          <a:stretch/>
        </p:blipFill>
        <p:spPr>
          <a:xfrm>
            <a:off x="161764" y="1196752"/>
            <a:ext cx="8820472" cy="45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43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Виробництво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3E786F-42DD-0FC8-7AD8-A6F194CD5619}"/>
              </a:ext>
            </a:extLst>
          </p:cNvPr>
          <p:cNvSpPr txBox="1"/>
          <p:nvPr/>
        </p:nvSpPr>
        <p:spPr>
          <a:xfrm>
            <a:off x="251520" y="764704"/>
            <a:ext cx="350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М'ясокомбінат: Акт виробництва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BC11B8-92E8-A746-7E43-772657EE7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8" b="4183"/>
          <a:stretch/>
        </p:blipFill>
        <p:spPr>
          <a:xfrm>
            <a:off x="161764" y="1196752"/>
            <a:ext cx="8820472" cy="45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185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2400" b="1" dirty="0" err="1">
                <a:solidFill>
                  <a:schemeClr val="bg1"/>
                </a:solidFill>
              </a:rPr>
              <a:t>Доступи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2403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FF6600"/>
                </a:solidFill>
              </a:rPr>
              <a:t>Ієрархія</a:t>
            </a:r>
            <a:r>
              <a:rPr lang="ru-RU" b="1" dirty="0">
                <a:solidFill>
                  <a:srgbClr val="FF6600"/>
                </a:solidFill>
              </a:rPr>
              <a:t> </a:t>
            </a:r>
            <a:r>
              <a:rPr lang="ru-RU" b="1" dirty="0" err="1">
                <a:solidFill>
                  <a:srgbClr val="FF6600"/>
                </a:solidFill>
              </a:rPr>
              <a:t>підприємства</a:t>
            </a:r>
            <a:endParaRPr lang="ru-RU" b="1" dirty="0">
              <a:solidFill>
                <a:srgbClr val="FF66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63114E-27E1-442E-AFC8-E76B14B73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79298"/>
            <a:ext cx="7978775" cy="449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955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1454260-4B58-415D-8778-DB0EDEF8F4CF}"/>
              </a:ext>
            </a:extLst>
          </p:cNvPr>
          <p:cNvSpPr/>
          <p:nvPr/>
        </p:nvSpPr>
        <p:spPr>
          <a:xfrm>
            <a:off x="5724129" y="1309216"/>
            <a:ext cx="2160240" cy="5053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Секції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Найменування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Підрозділ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Тип підрозділу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Рахунки обліку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Відповідальні особи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Ємність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26929A1-28E2-481C-9901-A74A44A75DA1}"/>
              </a:ext>
            </a:extLst>
          </p:cNvPr>
          <p:cNvSpPr/>
          <p:nvPr/>
        </p:nvSpPr>
        <p:spPr>
          <a:xfrm>
            <a:off x="3131840" y="1309216"/>
            <a:ext cx="2376265" cy="5053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Підрозділи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Найменування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Виробничий майданчик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Тип підрозділу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Рахунки обліку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Відповідальні особи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Ємність (</a:t>
            </a:r>
            <a:r>
              <a:rPr lang="uk-UA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опц</a:t>
            </a: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0B3338-2B50-461C-9B8C-D03812DA1275}"/>
              </a:ext>
            </a:extLst>
          </p:cNvPr>
          <p:cNvSpPr/>
          <p:nvPr/>
        </p:nvSpPr>
        <p:spPr>
          <a:xfrm>
            <a:off x="899593" y="1309216"/>
            <a:ext cx="2016224" cy="50532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marL="0" lvl="1"/>
            <a:r>
              <a:rPr lang="uk-UA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Виробничі </a:t>
            </a:r>
            <a:br>
              <a:rPr lang="uk-UA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майданчики</a:t>
            </a:r>
            <a:endParaRPr lang="uk-UA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Найменування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Тип виробництва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Рахунки обліку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Відповідальні </a:t>
            </a:r>
            <a:b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особи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400" dirty="0"/>
          </a:p>
        </p:txBody>
      </p:sp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Доступи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344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Ієрархія виробничих підрозділів</a:t>
            </a:r>
          </a:p>
        </p:txBody>
      </p:sp>
      <p:graphicFrame>
        <p:nvGraphicFramePr>
          <p:cNvPr id="3" name="Схема 2" descr="иерархия подразделений">
            <a:extLst>
              <a:ext uri="{FF2B5EF4-FFF2-40B4-BE49-F238E27FC236}">
                <a16:creationId xmlns:a16="http://schemas.microsoft.com/office/drawing/2014/main" id="{7CAA1EDD-FFE3-478F-8D44-B109026752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8308216"/>
              </p:ext>
            </p:extLst>
          </p:nvPr>
        </p:nvGraphicFramePr>
        <p:xfrm>
          <a:off x="334983" y="1484784"/>
          <a:ext cx="7978775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96260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Доступи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4705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Параметри виробничих підрозділів (склади)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8F2F47-0B6B-4B3C-BAA9-561F4C45C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09018"/>
            <a:ext cx="5862181" cy="30757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78964F-53AC-4ADB-AFD6-452B0B30A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979" y="3217455"/>
            <a:ext cx="494347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334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Доступи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4527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Параметри виробничих підрозділів (секції)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4BBDD9-DECD-45BE-8AB2-44F37BA5D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268760"/>
            <a:ext cx="6781800" cy="3552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29A1E1-8AED-4117-AB13-08DDFB484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428" y="3569940"/>
            <a:ext cx="467677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975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EC977E-28DB-4FA6-A27E-F9715CE96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708920"/>
            <a:ext cx="8077200" cy="2733675"/>
          </a:xfrm>
          <a:prstGeom prst="rect">
            <a:avLst/>
          </a:prstGeom>
        </p:spPr>
      </p:pic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Доступи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2680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Накази про призначення</a:t>
            </a:r>
          </a:p>
        </p:txBody>
      </p:sp>
      <p:sp>
        <p:nvSpPr>
          <p:cNvPr id="4" name="Блок-схема: документ 3">
            <a:extLst>
              <a:ext uri="{FF2B5EF4-FFF2-40B4-BE49-F238E27FC236}">
                <a16:creationId xmlns:a16="http://schemas.microsoft.com/office/drawing/2014/main" id="{3F1B9276-4665-4284-8F7A-6FC6641096B3}"/>
              </a:ext>
            </a:extLst>
          </p:cNvPr>
          <p:cNvSpPr/>
          <p:nvPr/>
        </p:nvSpPr>
        <p:spPr>
          <a:xfrm>
            <a:off x="395536" y="1157556"/>
            <a:ext cx="1497360" cy="1224136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/>
              <a:t>Наказ про прийом на роботу</a:t>
            </a:r>
          </a:p>
        </p:txBody>
      </p:sp>
      <p:sp>
        <p:nvSpPr>
          <p:cNvPr id="7" name="Блок-схема: типовой процесс 6">
            <a:extLst>
              <a:ext uri="{FF2B5EF4-FFF2-40B4-BE49-F238E27FC236}">
                <a16:creationId xmlns:a16="http://schemas.microsoft.com/office/drawing/2014/main" id="{79BF0A4F-37D8-4E4E-8251-6613F7DC9858}"/>
              </a:ext>
            </a:extLst>
          </p:cNvPr>
          <p:cNvSpPr/>
          <p:nvPr/>
        </p:nvSpPr>
        <p:spPr>
          <a:xfrm>
            <a:off x="3068217" y="1125294"/>
            <a:ext cx="1728192" cy="992144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Посада</a:t>
            </a:r>
          </a:p>
        </p:txBody>
      </p:sp>
      <p:sp>
        <p:nvSpPr>
          <p:cNvPr id="9" name="Блок-схема: типовой процесс 8">
            <a:extLst>
              <a:ext uri="{FF2B5EF4-FFF2-40B4-BE49-F238E27FC236}">
                <a16:creationId xmlns:a16="http://schemas.microsoft.com/office/drawing/2014/main" id="{F5AF55F9-9FF8-409A-BE5E-3D5C4856D65A}"/>
              </a:ext>
            </a:extLst>
          </p:cNvPr>
          <p:cNvSpPr/>
          <p:nvPr/>
        </p:nvSpPr>
        <p:spPr>
          <a:xfrm>
            <a:off x="6075784" y="1157556"/>
            <a:ext cx="1728192" cy="992144"/>
          </a:xfrm>
          <a:prstGeom prst="flowChartPredefined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/>
              <a:t>Права доступу</a:t>
            </a:r>
          </a:p>
        </p:txBody>
      </p:sp>
      <p:sp>
        <p:nvSpPr>
          <p:cNvPr id="10" name="Блок-схема: документ 9">
            <a:extLst>
              <a:ext uri="{FF2B5EF4-FFF2-40B4-BE49-F238E27FC236}">
                <a16:creationId xmlns:a16="http://schemas.microsoft.com/office/drawing/2014/main" id="{EA3DBB35-CB85-449A-81B6-9D0745DF5DA3}"/>
              </a:ext>
            </a:extLst>
          </p:cNvPr>
          <p:cNvSpPr/>
          <p:nvPr/>
        </p:nvSpPr>
        <p:spPr>
          <a:xfrm>
            <a:off x="1127346" y="2132856"/>
            <a:ext cx="1497360" cy="1224136"/>
          </a:xfrm>
          <a:prstGeom prst="flowChartDocumen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/>
              <a:t>Наказ про прийом сумісника</a:t>
            </a:r>
          </a:p>
        </p:txBody>
      </p:sp>
      <p:sp>
        <p:nvSpPr>
          <p:cNvPr id="11" name="Блок-схема: типовой процесс 10">
            <a:extLst>
              <a:ext uri="{FF2B5EF4-FFF2-40B4-BE49-F238E27FC236}">
                <a16:creationId xmlns:a16="http://schemas.microsoft.com/office/drawing/2014/main" id="{1181631A-FDC4-470A-ABF6-D6894E81E5C4}"/>
              </a:ext>
            </a:extLst>
          </p:cNvPr>
          <p:cNvSpPr/>
          <p:nvPr/>
        </p:nvSpPr>
        <p:spPr>
          <a:xfrm>
            <a:off x="3563888" y="2179280"/>
            <a:ext cx="1728192" cy="992144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/>
              <a:t>Посада </a:t>
            </a:r>
            <a:br>
              <a:rPr lang="uk-UA" sz="1400"/>
            </a:br>
            <a:r>
              <a:rPr lang="uk-UA" sz="1400"/>
              <a:t>сумісника</a:t>
            </a:r>
          </a:p>
        </p:txBody>
      </p:sp>
      <p:sp>
        <p:nvSpPr>
          <p:cNvPr id="12" name="Блок-схема: типовой процесс 11">
            <a:extLst>
              <a:ext uri="{FF2B5EF4-FFF2-40B4-BE49-F238E27FC236}">
                <a16:creationId xmlns:a16="http://schemas.microsoft.com/office/drawing/2014/main" id="{F4B82F24-D5CF-46DB-AB91-CAD0AB7F9293}"/>
              </a:ext>
            </a:extLst>
          </p:cNvPr>
          <p:cNvSpPr/>
          <p:nvPr/>
        </p:nvSpPr>
        <p:spPr>
          <a:xfrm>
            <a:off x="6444208" y="2132856"/>
            <a:ext cx="1728192" cy="992144"/>
          </a:xfrm>
          <a:prstGeom prst="flowChartPredefined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/>
              <a:t>Додаткові права доступу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AB1BE2FB-5858-4B9D-90D8-E37F284304F2}"/>
              </a:ext>
            </a:extLst>
          </p:cNvPr>
          <p:cNvSpPr/>
          <p:nvPr/>
        </p:nvSpPr>
        <p:spPr>
          <a:xfrm>
            <a:off x="2066528" y="1466630"/>
            <a:ext cx="75955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22729005-E6DF-4A2F-BB3D-11A59B563D98}"/>
              </a:ext>
            </a:extLst>
          </p:cNvPr>
          <p:cNvSpPr/>
          <p:nvPr/>
        </p:nvSpPr>
        <p:spPr>
          <a:xfrm>
            <a:off x="5063374" y="1466630"/>
            <a:ext cx="75955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D5A81802-2263-47C8-A870-A0C8AEC9062C}"/>
              </a:ext>
            </a:extLst>
          </p:cNvPr>
          <p:cNvSpPr/>
          <p:nvPr/>
        </p:nvSpPr>
        <p:spPr>
          <a:xfrm>
            <a:off x="2714521" y="2512312"/>
            <a:ext cx="75955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66CE9067-E767-4A41-B43D-EA89E9D72001}"/>
              </a:ext>
            </a:extLst>
          </p:cNvPr>
          <p:cNvSpPr/>
          <p:nvPr/>
        </p:nvSpPr>
        <p:spPr>
          <a:xfrm>
            <a:off x="5458280" y="2474084"/>
            <a:ext cx="75955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69B18E-6E27-4C5E-87D9-A968C3974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821" y="4293096"/>
            <a:ext cx="806767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7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2400" b="1" dirty="0" err="1">
                <a:solidFill>
                  <a:schemeClr val="bg1"/>
                </a:solidFill>
              </a:rPr>
              <a:t>Доступи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2124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Додатковий доступ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B98504-2FD3-4843-9A29-E0B8892D1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37" y="1203416"/>
            <a:ext cx="8058150" cy="3276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98451C-8E0C-47C1-AE81-C84642AAC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3178383"/>
            <a:ext cx="8086725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755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Доступи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Резюме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FCEB33FC-AEF0-4685-8BAA-A5F1A7FD1A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2440807"/>
              </p:ext>
            </p:extLst>
          </p:nvPr>
        </p:nvGraphicFramePr>
        <p:xfrm>
          <a:off x="264536" y="857224"/>
          <a:ext cx="8483927" cy="5452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15064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2400" b="1" dirty="0" err="1">
                <a:solidFill>
                  <a:schemeClr val="bg1"/>
                </a:solidFill>
              </a:rPr>
              <a:t>Звіти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724715-3061-44DC-82CA-BF99CE833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1196752"/>
            <a:ext cx="8975209" cy="485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98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7E5A8C-59CC-74DF-2120-3C868E060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416976"/>
            <a:ext cx="8617298" cy="4035779"/>
          </a:xfrm>
          <a:prstGeom prst="rect">
            <a:avLst/>
          </a:prstGeom>
        </p:spPr>
      </p:pic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Картка тварини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28D8F-AC58-EB45-F883-695DCA86F645}"/>
              </a:ext>
            </a:extLst>
          </p:cNvPr>
          <p:cNvSpPr txBox="1"/>
          <p:nvPr/>
        </p:nvSpPr>
        <p:spPr>
          <a:xfrm>
            <a:off x="250825" y="764704"/>
            <a:ext cx="352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Загальна інформація по тварині: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51CFD-EF96-5E2B-8C64-87380E3688D1}"/>
              </a:ext>
            </a:extLst>
          </p:cNvPr>
          <p:cNvSpPr txBox="1"/>
          <p:nvPr/>
        </p:nvSpPr>
        <p:spPr>
          <a:xfrm>
            <a:off x="275877" y="5445224"/>
            <a:ext cx="30289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Деталізація по документах: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FC4A6-9770-2E5C-C95F-DDC371093753}"/>
              </a:ext>
            </a:extLst>
          </p:cNvPr>
          <p:cNvSpPr txBox="1"/>
          <p:nvPr/>
        </p:nvSpPr>
        <p:spPr>
          <a:xfrm>
            <a:off x="3707904" y="607001"/>
            <a:ext cx="2592288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унікальні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номери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стать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дати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народження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чи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купівлі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E18421-4DE7-CA2D-5950-13190868D801}"/>
              </a:ext>
            </a:extLst>
          </p:cNvPr>
          <p:cNvSpPr txBox="1"/>
          <p:nvPr/>
        </p:nvSpPr>
        <p:spPr>
          <a:xfrm>
            <a:off x="6300192" y="607001"/>
            <a:ext cx="259228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вага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>
                <a:solidFill>
                  <a:srgbClr val="000000"/>
                </a:solidFill>
                <a:latin typeface="Arial" panose="020B0604020202020204" pitchFamily="34" charset="0"/>
              </a:rPr>
              <a:t> статус: 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холоста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чи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тільна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супоросна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суягна),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лактуюча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…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місцезнаходження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підрозділ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сарай, </a:t>
            </a:r>
            <a:r>
              <a:rPr lang="ru-RU" sz="1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секція</a:t>
            </a:r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4A3878-1C5A-2C43-E2ED-DBD7433602F6}"/>
              </a:ext>
            </a:extLst>
          </p:cNvPr>
          <p:cNvSpPr txBox="1"/>
          <p:nvPr/>
        </p:nvSpPr>
        <p:spPr>
          <a:xfrm>
            <a:off x="3464905" y="5524066"/>
            <a:ext cx="5265188" cy="817506"/>
          </a:xfrm>
          <a:prstGeom prst="rect">
            <a:avLst/>
          </a:prstGeom>
          <a:noFill/>
        </p:spPr>
        <p:txBody>
          <a:bodyPr wrap="square" numCol="2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осіменіння та опорос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історія приплодів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переміщення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лікування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привіс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основні засоби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B1608D-49F3-1B63-8C82-0F4429764A83}"/>
              </a:ext>
            </a:extLst>
          </p:cNvPr>
          <p:cNvSpPr txBox="1"/>
          <p:nvPr/>
        </p:nvSpPr>
        <p:spPr>
          <a:xfrm>
            <a:off x="153060" y="6452267"/>
            <a:ext cx="6147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i="1" dirty="0"/>
              <a:t>Наведено приклад картки свиноматки. Вигляд карток інших тварин може відрізнятися.</a:t>
            </a:r>
          </a:p>
        </p:txBody>
      </p:sp>
    </p:spTree>
    <p:extLst>
      <p:ext uri="{BB962C8B-B14F-4D97-AF65-F5344CB8AC3E}">
        <p14:creationId xmlns:p14="http://schemas.microsoft.com/office/powerpoint/2010/main" val="6524084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Звіти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Акт переробки зерна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04CE5C-38A1-4F95-9A6E-A1AC573AF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76436"/>
            <a:ext cx="9144000" cy="497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94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Звіти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561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Замовлення на виготовлення комбікормів (зведений)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8CFE35-EC43-4F2A-B575-B2CB1FB7D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081" y="1340768"/>
            <a:ext cx="8536042" cy="4608512"/>
          </a:xfrm>
          <a:prstGeom prst="rect">
            <a:avLst/>
          </a:prstGeom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57DDBCA-E817-45D6-9888-7951D6DCFA91}"/>
              </a:ext>
            </a:extLst>
          </p:cNvPr>
          <p:cNvSpPr/>
          <p:nvPr/>
        </p:nvSpPr>
        <p:spPr>
          <a:xfrm>
            <a:off x="899592" y="5445224"/>
            <a:ext cx="4392488" cy="504056"/>
          </a:xfrm>
          <a:prstGeom prst="round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148171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Звіти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481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Замовлення на таровані інгридієнти за період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3A7057-31DB-4FCD-8BAA-EF1172743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484784"/>
            <a:ext cx="5489356" cy="51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026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Звіти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6509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Звіт по споживанню та залишках кормів за період (документи)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ABD000-0039-4228-A245-9FE53FBCF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1484784"/>
            <a:ext cx="885926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958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Звіти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437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Звіт різниці по виготовленню комбікорму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1C5B9A-07D1-44A2-BCC5-969EDE9F2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56484"/>
            <a:ext cx="5376382" cy="551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606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Звіти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FAE9B-F849-4BC5-AE94-5BAB9C194B81}"/>
              </a:ext>
            </a:extLst>
          </p:cNvPr>
          <p:cNvSpPr txBox="1"/>
          <p:nvPr/>
        </p:nvSpPr>
        <p:spPr>
          <a:xfrm>
            <a:off x="250825" y="764704"/>
            <a:ext cx="8537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Звіт «Споживання сухої речовини на голову, надій молока на голову, температура»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E68942-1030-412B-834C-76051F516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93" y="1268760"/>
            <a:ext cx="8761903" cy="476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1701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>
                <a:solidFill>
                  <a:schemeClr val="bg1"/>
                </a:solidFill>
              </a:rPr>
              <a:t>Дякуємо за перегляд!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A68580-6203-4584-56C2-EE25FBDE4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49" y="1289952"/>
            <a:ext cx="882353" cy="820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7C5DFA-DF3B-9233-E61D-FA15BE05844B}"/>
              </a:ext>
            </a:extLst>
          </p:cNvPr>
          <p:cNvSpPr txBox="1"/>
          <p:nvPr/>
        </p:nvSpPr>
        <p:spPr>
          <a:xfrm>
            <a:off x="1677293" y="4077122"/>
            <a:ext cx="250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4"/>
              </a:rPr>
              <a:t>https://wgsoftpro.com</a:t>
            </a:r>
            <a:r>
              <a:rPr lang="uk-UA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F99678-2B1F-A9D1-4D4F-C456D978E06F}"/>
              </a:ext>
            </a:extLst>
          </p:cNvPr>
          <p:cNvSpPr txBox="1"/>
          <p:nvPr/>
        </p:nvSpPr>
        <p:spPr>
          <a:xfrm>
            <a:off x="1662339" y="1706665"/>
            <a:ext cx="250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>
                <a:hlinkClick r:id="rId5"/>
              </a:rPr>
              <a:t>https://afmayak.com.ua</a:t>
            </a:r>
            <a:endParaRPr lang="uk-UA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0F0CC2-E89B-236D-7F69-E321ECD7314B}"/>
              </a:ext>
            </a:extLst>
          </p:cNvPr>
          <p:cNvSpPr txBox="1"/>
          <p:nvPr/>
        </p:nvSpPr>
        <p:spPr>
          <a:xfrm>
            <a:off x="6457475" y="4038365"/>
            <a:ext cx="2262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dirty="0">
                <a:hlinkClick r:id="rId6"/>
              </a:rPr>
              <a:t>http://infoservis.pl.ua</a:t>
            </a:r>
            <a:r>
              <a:rPr lang="uk-UA" dirty="0"/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6509F3B-94E8-A9D0-9C41-6883F6CF06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7187" y="3638239"/>
            <a:ext cx="1355013" cy="70086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2FB330-E3FF-1153-8681-ECDF16A810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4" t="14451" r="14210" b="39508"/>
          <a:stretch/>
        </p:blipFill>
        <p:spPr>
          <a:xfrm>
            <a:off x="585263" y="3645025"/>
            <a:ext cx="1006756" cy="10067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8E6C81-FE2E-04A9-7639-781DD349DB36}"/>
              </a:ext>
            </a:extLst>
          </p:cNvPr>
          <p:cNvSpPr txBox="1"/>
          <p:nvPr/>
        </p:nvSpPr>
        <p:spPr>
          <a:xfrm>
            <a:off x="632189" y="716382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Замовник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751FFF-FE9E-9C84-06DB-DD8761360159}"/>
              </a:ext>
            </a:extLst>
          </p:cNvPr>
          <p:cNvSpPr txBox="1"/>
          <p:nvPr/>
        </p:nvSpPr>
        <p:spPr>
          <a:xfrm>
            <a:off x="1662339" y="1255933"/>
            <a:ext cx="280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/>
              <a:t>ТОВ "АГРОФІРМА "МАЯК"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9BC487-997F-A90C-80F5-652908FFBB6A}"/>
              </a:ext>
            </a:extLst>
          </p:cNvPr>
          <p:cNvSpPr txBox="1"/>
          <p:nvPr/>
        </p:nvSpPr>
        <p:spPr>
          <a:xfrm>
            <a:off x="4908049" y="735954"/>
            <a:ext cx="2261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Продукт і розробник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489CC4-5C42-BB1E-3004-32C6DE580023}"/>
              </a:ext>
            </a:extLst>
          </p:cNvPr>
          <p:cNvSpPr txBox="1"/>
          <p:nvPr/>
        </p:nvSpPr>
        <p:spPr>
          <a:xfrm>
            <a:off x="6193439" y="1377370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/>
              <a:t>ПК УНІВЕРСАЛ 7 ERP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C4B5CB-8182-69C8-C563-74496E053D04}"/>
              </a:ext>
            </a:extLst>
          </p:cNvPr>
          <p:cNvSpPr txBox="1"/>
          <p:nvPr/>
        </p:nvSpPr>
        <p:spPr>
          <a:xfrm>
            <a:off x="6193439" y="1741053"/>
            <a:ext cx="250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>
                <a:hlinkClick r:id="rId4"/>
              </a:rPr>
              <a:t>https://wgsoftpro.com</a:t>
            </a:r>
            <a:r>
              <a:rPr lang="uk-UA"/>
              <a:t>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CCCACF-4E6E-D547-E8A7-23A3FBC47B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49" y="1304737"/>
            <a:ext cx="790862" cy="7908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0FBE25A-42F7-801C-95E7-2B9EF28F03E1}"/>
              </a:ext>
            </a:extLst>
          </p:cNvPr>
          <p:cNvSpPr txBox="1"/>
          <p:nvPr/>
        </p:nvSpPr>
        <p:spPr>
          <a:xfrm>
            <a:off x="531837" y="3105473"/>
            <a:ext cx="2780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Розробка і впровадження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A54C25-233C-ED80-A84D-3ACA82148167}"/>
              </a:ext>
            </a:extLst>
          </p:cNvPr>
          <p:cNvSpPr txBox="1"/>
          <p:nvPr/>
        </p:nvSpPr>
        <p:spPr>
          <a:xfrm>
            <a:off x="1677293" y="3726424"/>
            <a:ext cx="2179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/>
              <a:t>ТОВ фірма СофтПро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7B8C42-1C16-1382-DB54-BCE9E8A39B3E}"/>
              </a:ext>
            </a:extLst>
          </p:cNvPr>
          <p:cNvSpPr txBox="1"/>
          <p:nvPr/>
        </p:nvSpPr>
        <p:spPr>
          <a:xfrm>
            <a:off x="4982453" y="3105473"/>
            <a:ext cx="1697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>
                <a:solidFill>
                  <a:srgbClr val="FF6600"/>
                </a:solidFill>
              </a:rPr>
              <a:t>Впровадження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3D18AD-1D04-F3B1-6D3A-89FC649421F4}"/>
              </a:ext>
            </a:extLst>
          </p:cNvPr>
          <p:cNvSpPr txBox="1"/>
          <p:nvPr/>
        </p:nvSpPr>
        <p:spPr>
          <a:xfrm>
            <a:off x="6443409" y="3636807"/>
            <a:ext cx="260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/>
              <a:t>ТОВ "Інфосвіт ІТ Сервіс"</a:t>
            </a:r>
          </a:p>
        </p:txBody>
      </p:sp>
    </p:spTree>
    <p:extLst>
      <p:ext uri="{BB962C8B-B14F-4D97-AF65-F5344CB8AC3E}">
        <p14:creationId xmlns:p14="http://schemas.microsoft.com/office/powerpoint/2010/main" val="1918512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Картка тварини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28D8F-AC58-EB45-F883-695DCA86F645}"/>
              </a:ext>
            </a:extLst>
          </p:cNvPr>
          <p:cNvSpPr txBox="1"/>
          <p:nvPr/>
        </p:nvSpPr>
        <p:spPr>
          <a:xfrm>
            <a:off x="179512" y="764704"/>
            <a:ext cx="4925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Вкладка «Осіменіння та опорос (</a:t>
            </a:r>
            <a:r>
              <a:rPr lang="uk-UA" b="1" dirty="0" err="1">
                <a:solidFill>
                  <a:srgbClr val="FF6600"/>
                </a:solidFill>
              </a:rPr>
              <a:t>отел</a:t>
            </a:r>
            <a:r>
              <a:rPr lang="uk-UA" b="1" dirty="0">
                <a:solidFill>
                  <a:srgbClr val="FF6600"/>
                </a:solidFill>
              </a:rPr>
              <a:t>, ягніння)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FC4A6-9770-2E5C-C95F-DDC371093753}"/>
              </a:ext>
            </a:extLst>
          </p:cNvPr>
          <p:cNvSpPr txBox="1"/>
          <p:nvPr/>
        </p:nvSpPr>
        <p:spPr>
          <a:xfrm>
            <a:off x="141732" y="1264404"/>
            <a:ext cx="6230468" cy="16004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Містить зведену інформацію по приплоду з документів «Осіменіння» та «Опорос» (</a:t>
            </a: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Отел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, Ягніння)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Дату осіменіння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Дату опоросу (</a:t>
            </a: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отелу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, ягніння) – розрахована </a:t>
            </a: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очікуванна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та фактична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Дні поросності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Народжені </a:t>
            </a: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хряки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свінки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(живі та мертві)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Підсажений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відсажений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приплод</a:t>
            </a:r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07FF71-1DD7-6EA1-97D9-1BBE33573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25"/>
          <a:stretch/>
        </p:blipFill>
        <p:spPr>
          <a:xfrm>
            <a:off x="179512" y="2974119"/>
            <a:ext cx="8860536" cy="27995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D870B9-C6F4-568A-1AD6-C84E37F6D650}"/>
              </a:ext>
            </a:extLst>
          </p:cNvPr>
          <p:cNvSpPr txBox="1"/>
          <p:nvPr/>
        </p:nvSpPr>
        <p:spPr>
          <a:xfrm>
            <a:off x="491726" y="6021288"/>
            <a:ext cx="6147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i="1" dirty="0"/>
              <a:t>Наведено приклад картки свиноматки. Вигляд карток інших тварин може відрізнятися.</a:t>
            </a:r>
          </a:p>
        </p:txBody>
      </p:sp>
    </p:spTree>
    <p:extLst>
      <p:ext uri="{BB962C8B-B14F-4D97-AF65-F5344CB8AC3E}">
        <p14:creationId xmlns:p14="http://schemas.microsoft.com/office/powerpoint/2010/main" val="3580343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Картка тварини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28D8F-AC58-EB45-F883-695DCA86F645}"/>
              </a:ext>
            </a:extLst>
          </p:cNvPr>
          <p:cNvSpPr txBox="1"/>
          <p:nvPr/>
        </p:nvSpPr>
        <p:spPr>
          <a:xfrm>
            <a:off x="179512" y="764704"/>
            <a:ext cx="3020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Вкладка «Історія» приплоду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FC4A6-9770-2E5C-C95F-DDC371093753}"/>
              </a:ext>
            </a:extLst>
          </p:cNvPr>
          <p:cNvSpPr txBox="1"/>
          <p:nvPr/>
        </p:nvSpPr>
        <p:spPr>
          <a:xfrm>
            <a:off x="141732" y="1264404"/>
            <a:ext cx="623046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Містить таку інформацію по кожному теля, порося чи ягня: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дату приплоду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унікальні номери тварини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стать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E12603-CE1C-FBDA-ADB7-49D08193D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3" y="2348880"/>
            <a:ext cx="8905173" cy="27363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123F69-320D-7CAA-5E26-2C5746E04F83}"/>
              </a:ext>
            </a:extLst>
          </p:cNvPr>
          <p:cNvSpPr txBox="1"/>
          <p:nvPr/>
        </p:nvSpPr>
        <p:spPr>
          <a:xfrm>
            <a:off x="369084" y="6021288"/>
            <a:ext cx="6147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200" i="1" dirty="0"/>
              <a:t>Наведено приклад картки свиноматки. Вигляд карток інших тварин може відрізнятися.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D3DEB-0692-8976-0962-41A35B9A84A1}"/>
              </a:ext>
            </a:extLst>
          </p:cNvPr>
          <p:cNvSpPr txBox="1"/>
          <p:nvPr/>
        </p:nvSpPr>
        <p:spPr>
          <a:xfrm>
            <a:off x="265361" y="5226244"/>
            <a:ext cx="623046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Це вибірка по конкретної тварині (на яку картка) з документу «</a:t>
            </a:r>
            <a:r>
              <a:rPr lang="uk-UA" sz="1400" u="sng" dirty="0">
                <a:latin typeface="Arial" panose="020B0604020202020204" pitchFamily="34" charset="0"/>
                <a:cs typeface="Arial" panose="020B0604020202020204" pitchFamily="34" charset="0"/>
              </a:rPr>
              <a:t>Опорос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0359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1"/>
          <p:cNvSpPr>
            <a:spLocks noGrp="1" noChangeArrowheads="1"/>
          </p:cNvSpPr>
          <p:nvPr>
            <p:ph type="title"/>
          </p:nvPr>
        </p:nvSpPr>
        <p:spPr>
          <a:xfrm>
            <a:off x="250825" y="-285776"/>
            <a:ext cx="7978775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uk-UA" sz="2400" b="1" dirty="0">
                <a:solidFill>
                  <a:schemeClr val="bg1"/>
                </a:solidFill>
              </a:rPr>
              <a:t>Картка тварини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728D8F-AC58-EB45-F883-695DCA86F645}"/>
              </a:ext>
            </a:extLst>
          </p:cNvPr>
          <p:cNvSpPr txBox="1"/>
          <p:nvPr/>
        </p:nvSpPr>
        <p:spPr>
          <a:xfrm>
            <a:off x="179512" y="764704"/>
            <a:ext cx="2710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solidFill>
                  <a:srgbClr val="FF6600"/>
                </a:solidFill>
              </a:rPr>
              <a:t>Вкладка «Переміщення»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AFC4A6-9770-2E5C-C95F-DDC371093753}"/>
              </a:ext>
            </a:extLst>
          </p:cNvPr>
          <p:cNvSpPr txBox="1"/>
          <p:nvPr/>
        </p:nvSpPr>
        <p:spPr>
          <a:xfrm>
            <a:off x="141732" y="1264404"/>
            <a:ext cx="623046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Це вибірка по конкретної тварині (на яку картка) з документу «</a:t>
            </a:r>
            <a:r>
              <a:rPr lang="uk-UA" sz="1400" u="sng" dirty="0">
                <a:latin typeface="Arial" panose="020B0604020202020204" pitchFamily="34" charset="0"/>
                <a:cs typeface="Arial" panose="020B0604020202020204" pitchFamily="34" charset="0"/>
              </a:rPr>
              <a:t>Переміщення номерних тварин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7E39C1-F2D4-41BD-5D66-884198342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" y="2530350"/>
            <a:ext cx="8894764" cy="270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051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23249</TotalTime>
  <Words>2283</Words>
  <Application>Microsoft Office PowerPoint</Application>
  <PresentationFormat>Екран (4:3)</PresentationFormat>
  <Paragraphs>470</Paragraphs>
  <Slides>66</Slides>
  <Notes>66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66</vt:i4>
      </vt:variant>
    </vt:vector>
  </HeadingPairs>
  <TitlesOfParts>
    <vt:vector size="69" baseType="lpstr">
      <vt:lpstr>Arial</vt:lpstr>
      <vt:lpstr>Calibri</vt:lpstr>
      <vt:lpstr>Тема Office</vt:lpstr>
      <vt:lpstr>Про презентацію</vt:lpstr>
      <vt:lpstr>Тваринництво</vt:lpstr>
      <vt:lpstr>Вирішені задачі автоматизації</vt:lpstr>
      <vt:lpstr>Презентація PowerPoint</vt:lpstr>
      <vt:lpstr>Тваринництво - процеси</vt:lpstr>
      <vt:lpstr>Картка тварини</vt:lpstr>
      <vt:lpstr>Картка тварини</vt:lpstr>
      <vt:lpstr>Картка тварини</vt:lpstr>
      <vt:lpstr>Картка тварини</vt:lpstr>
      <vt:lpstr>Осіменіння та приплод тварин</vt:lpstr>
      <vt:lpstr>Осіменіння та приплод тварин</vt:lpstr>
      <vt:lpstr>Осіменіння та приплод тварин</vt:lpstr>
      <vt:lpstr>Картка тварини</vt:lpstr>
      <vt:lpstr>Переміщення</vt:lpstr>
      <vt:lpstr>Переміщення</vt:lpstr>
      <vt:lpstr>Переміщення</vt:lpstr>
      <vt:lpstr>Переміщення</vt:lpstr>
      <vt:lpstr>Переміщення</vt:lpstr>
      <vt:lpstr>Ветеринарна обробка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Виробництво молока</vt:lpstr>
      <vt:lpstr>Комбікорми</vt:lpstr>
      <vt:lpstr>Комбікорми</vt:lpstr>
      <vt:lpstr>Комбікорми</vt:lpstr>
      <vt:lpstr>Комбікорми</vt:lpstr>
      <vt:lpstr>Комбікорми</vt:lpstr>
      <vt:lpstr>Комбікорми</vt:lpstr>
      <vt:lpstr>Комбікорми</vt:lpstr>
      <vt:lpstr>Комбікорми</vt:lpstr>
      <vt:lpstr>Комбікорми</vt:lpstr>
      <vt:lpstr>Комбікорми</vt:lpstr>
      <vt:lpstr>Годівля</vt:lpstr>
      <vt:lpstr>Годівля</vt:lpstr>
      <vt:lpstr>Птахівництво, бджільництво</vt:lpstr>
      <vt:lpstr>Птахівництво, бджільництво</vt:lpstr>
      <vt:lpstr>Птахівництво, бджільництво</vt:lpstr>
      <vt:lpstr>Птахівництво, бджільництво</vt:lpstr>
      <vt:lpstr>Рослинництво</vt:lpstr>
      <vt:lpstr>Рослинництво</vt:lpstr>
      <vt:lpstr>Рослинництво</vt:lpstr>
      <vt:lpstr>Виробництво</vt:lpstr>
      <vt:lpstr>Виробництво</vt:lpstr>
      <vt:lpstr>Виробництво</vt:lpstr>
      <vt:lpstr>Виробництво</vt:lpstr>
      <vt:lpstr>Виробництво</vt:lpstr>
      <vt:lpstr>Виробництво</vt:lpstr>
      <vt:lpstr>Виробництво</vt:lpstr>
      <vt:lpstr>Доступи</vt:lpstr>
      <vt:lpstr>Доступи</vt:lpstr>
      <vt:lpstr>Доступи</vt:lpstr>
      <vt:lpstr>Доступи</vt:lpstr>
      <vt:lpstr>Доступи</vt:lpstr>
      <vt:lpstr>Доступи</vt:lpstr>
      <vt:lpstr>Доступи</vt:lpstr>
      <vt:lpstr>Звіти</vt:lpstr>
      <vt:lpstr>Звіти</vt:lpstr>
      <vt:lpstr>Звіти</vt:lpstr>
      <vt:lpstr>Звіти</vt:lpstr>
      <vt:lpstr>Звіти</vt:lpstr>
      <vt:lpstr>Звіти</vt:lpstr>
      <vt:lpstr>Звіти</vt:lpstr>
      <vt:lpstr>Дякуємо за перегляд!</vt:lpstr>
    </vt:vector>
  </TitlesOfParts>
  <Company>СофтПро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Юра</dc:creator>
  <cp:lastModifiedBy>Yury Vitovsky</cp:lastModifiedBy>
  <cp:revision>1183</cp:revision>
  <cp:lastPrinted>2011-02-08T14:54:33Z</cp:lastPrinted>
  <dcterms:created xsi:type="dcterms:W3CDTF">2009-06-17T12:14:12Z</dcterms:created>
  <dcterms:modified xsi:type="dcterms:W3CDTF">2022-08-29T08:06:49Z</dcterms:modified>
</cp:coreProperties>
</file>