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  <a:srgbClr val="B2CCEC"/>
    <a:srgbClr val="FFFF99"/>
    <a:srgbClr val="1F497D"/>
    <a:srgbClr val="003366"/>
    <a:srgbClr val="0000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64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1314" y="102"/>
      </p:cViewPr>
      <p:guideLst>
        <p:guide orient="horz" pos="164"/>
        <p:guide pos="5647"/>
      </p:guideLst>
    </p:cSldViewPr>
  </p:slideViewPr>
  <p:outlineViewPr>
    <p:cViewPr>
      <p:scale>
        <a:sx n="33" d="100"/>
        <a:sy n="33" d="100"/>
      </p:scale>
      <p:origin x="0" y="10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4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79ED3-388E-43D2-A34B-39340CEEAB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DF6E13-7E7B-4E34-ACCA-D4CB2D118467}">
      <dgm:prSet/>
      <dgm:spPr/>
      <dgm:t>
        <a:bodyPr/>
        <a:lstStyle/>
        <a:p>
          <a:r>
            <a:rPr lang="ru-RU"/>
            <a:t>*Формат сообщений:</a:t>
          </a:r>
        </a:p>
      </dgm:t>
    </dgm:pt>
    <dgm:pt modelId="{C6A08D1E-A0A2-4C44-AA16-B9A3ED59557C}" type="parTrans" cxnId="{872078BE-9E68-4854-A976-AA2C869AAC6F}">
      <dgm:prSet/>
      <dgm:spPr/>
      <dgm:t>
        <a:bodyPr/>
        <a:lstStyle/>
        <a:p>
          <a:endParaRPr lang="ru-RU"/>
        </a:p>
      </dgm:t>
    </dgm:pt>
    <dgm:pt modelId="{8E955CA6-BE0C-49E1-838E-58258A358B82}" type="sibTrans" cxnId="{872078BE-9E68-4854-A976-AA2C869AAC6F}">
      <dgm:prSet/>
      <dgm:spPr/>
      <dgm:t>
        <a:bodyPr/>
        <a:lstStyle/>
        <a:p>
          <a:endParaRPr lang="ru-RU"/>
        </a:p>
      </dgm:t>
    </dgm:pt>
    <dgm:pt modelId="{D9E7DFE3-ED78-4928-A35C-90BCBA790E05}">
      <dgm:prSet/>
      <dgm:spPr/>
      <dgm:t>
        <a:bodyPr/>
        <a:lstStyle/>
        <a:p>
          <a:r>
            <a:rPr lang="ru-RU"/>
            <a:t>Текст</a:t>
          </a:r>
        </a:p>
      </dgm:t>
    </dgm:pt>
    <dgm:pt modelId="{9BEA9A84-DE75-4D2E-ADB9-49CABAEB6963}" type="parTrans" cxnId="{EDCF84F7-2906-402F-84BC-D445FC2992E0}">
      <dgm:prSet/>
      <dgm:spPr/>
      <dgm:t>
        <a:bodyPr/>
        <a:lstStyle/>
        <a:p>
          <a:endParaRPr lang="ru-RU"/>
        </a:p>
      </dgm:t>
    </dgm:pt>
    <dgm:pt modelId="{D0092957-B8C5-4EB5-99C3-B2FC7012DA1D}" type="sibTrans" cxnId="{EDCF84F7-2906-402F-84BC-D445FC2992E0}">
      <dgm:prSet/>
      <dgm:spPr/>
      <dgm:t>
        <a:bodyPr/>
        <a:lstStyle/>
        <a:p>
          <a:endParaRPr lang="ru-RU"/>
        </a:p>
      </dgm:t>
    </dgm:pt>
    <dgm:pt modelId="{2EA0E6E0-ABF5-4E54-9ACD-6AC2DCA45872}">
      <dgm:prSet/>
      <dgm:spPr/>
      <dgm:t>
        <a:bodyPr/>
        <a:lstStyle/>
        <a:p>
          <a:r>
            <a:rPr lang="ru-RU"/>
            <a:t>Фото</a:t>
          </a:r>
        </a:p>
      </dgm:t>
    </dgm:pt>
    <dgm:pt modelId="{8BEAC014-63E4-4736-9887-8D10F3C3A9E1}" type="parTrans" cxnId="{913C99B4-0DA5-4D53-AA86-A76EB151767C}">
      <dgm:prSet/>
      <dgm:spPr/>
      <dgm:t>
        <a:bodyPr/>
        <a:lstStyle/>
        <a:p>
          <a:endParaRPr lang="ru-RU"/>
        </a:p>
      </dgm:t>
    </dgm:pt>
    <dgm:pt modelId="{08BE1AE1-B364-498C-9044-E9D7AB748E67}" type="sibTrans" cxnId="{913C99B4-0DA5-4D53-AA86-A76EB151767C}">
      <dgm:prSet/>
      <dgm:spPr/>
      <dgm:t>
        <a:bodyPr/>
        <a:lstStyle/>
        <a:p>
          <a:endParaRPr lang="ru-RU"/>
        </a:p>
      </dgm:t>
    </dgm:pt>
    <dgm:pt modelId="{714CDBDF-BD75-4159-98C4-30C9F154AE9F}">
      <dgm:prSet/>
      <dgm:spPr/>
      <dgm:t>
        <a:bodyPr/>
        <a:lstStyle/>
        <a:p>
          <a:r>
            <a:rPr lang="ru-RU"/>
            <a:t>Документы (</a:t>
          </a:r>
          <a:r>
            <a:rPr lang="en-US"/>
            <a:t>PDF, DOCX, XLSX, HTML…)</a:t>
          </a:r>
          <a:endParaRPr lang="ru-RU"/>
        </a:p>
      </dgm:t>
    </dgm:pt>
    <dgm:pt modelId="{A5FFAE40-1948-4C0F-B34D-303FF941BB9A}" type="parTrans" cxnId="{8CF37ACC-A85E-463C-BFAB-3B0BCE896650}">
      <dgm:prSet/>
      <dgm:spPr/>
      <dgm:t>
        <a:bodyPr/>
        <a:lstStyle/>
        <a:p>
          <a:endParaRPr lang="ru-RU"/>
        </a:p>
      </dgm:t>
    </dgm:pt>
    <dgm:pt modelId="{A3C02675-4066-409C-99A8-8F784A9DF02D}" type="sibTrans" cxnId="{8CF37ACC-A85E-463C-BFAB-3B0BCE896650}">
      <dgm:prSet/>
      <dgm:spPr/>
      <dgm:t>
        <a:bodyPr/>
        <a:lstStyle/>
        <a:p>
          <a:endParaRPr lang="ru-RU"/>
        </a:p>
      </dgm:t>
    </dgm:pt>
    <dgm:pt modelId="{AD9B2409-758B-4E5C-AF6D-A41A8A81F052}">
      <dgm:prSet/>
      <dgm:spPr/>
      <dgm:t>
        <a:bodyPr/>
        <a:lstStyle/>
        <a:p>
          <a:r>
            <a:rPr lang="ru-RU"/>
            <a:t>Локация</a:t>
          </a:r>
        </a:p>
      </dgm:t>
    </dgm:pt>
    <dgm:pt modelId="{5AD381C1-E721-4781-ADAB-162208AE2C5C}" type="parTrans" cxnId="{F504F4EE-1477-4E32-82D6-E209A94C585A}">
      <dgm:prSet/>
      <dgm:spPr/>
      <dgm:t>
        <a:bodyPr/>
        <a:lstStyle/>
        <a:p>
          <a:endParaRPr lang="ru-RU"/>
        </a:p>
      </dgm:t>
    </dgm:pt>
    <dgm:pt modelId="{3996E8C8-7205-4098-AEA0-2C169FC8F236}" type="sibTrans" cxnId="{F504F4EE-1477-4E32-82D6-E209A94C585A}">
      <dgm:prSet/>
      <dgm:spPr/>
      <dgm:t>
        <a:bodyPr/>
        <a:lstStyle/>
        <a:p>
          <a:endParaRPr lang="ru-RU"/>
        </a:p>
      </dgm:t>
    </dgm:pt>
    <dgm:pt modelId="{290535EB-BCE3-41B9-8D81-2F93903F9DC3}">
      <dgm:prSet/>
      <dgm:spPr/>
      <dgm:t>
        <a:bodyPr/>
        <a:lstStyle/>
        <a:p>
          <a:r>
            <a:rPr lang="ru-RU"/>
            <a:t>Контакты</a:t>
          </a:r>
        </a:p>
      </dgm:t>
    </dgm:pt>
    <dgm:pt modelId="{81108A70-2015-42D3-989E-E609DB6029B0}" type="parTrans" cxnId="{E315B0EB-9298-45B2-B569-CC6FCFD13CFF}">
      <dgm:prSet/>
      <dgm:spPr/>
      <dgm:t>
        <a:bodyPr/>
        <a:lstStyle/>
        <a:p>
          <a:endParaRPr lang="ru-RU"/>
        </a:p>
      </dgm:t>
    </dgm:pt>
    <dgm:pt modelId="{8104C9B3-08C3-41BC-B471-C52E5E19B41D}" type="sibTrans" cxnId="{E315B0EB-9298-45B2-B569-CC6FCFD13CFF}">
      <dgm:prSet/>
      <dgm:spPr/>
      <dgm:t>
        <a:bodyPr/>
        <a:lstStyle/>
        <a:p>
          <a:endParaRPr lang="ru-RU"/>
        </a:p>
      </dgm:t>
    </dgm:pt>
    <dgm:pt modelId="{A62E2388-E0BE-42BE-9BC1-7C9F54A4CFBF}">
      <dgm:prSet/>
      <dgm:spPr/>
      <dgm:t>
        <a:bodyPr/>
        <a:lstStyle/>
        <a:p>
          <a:r>
            <a:rPr lang="ru-RU"/>
            <a:t>Видео </a:t>
          </a:r>
        </a:p>
      </dgm:t>
    </dgm:pt>
    <dgm:pt modelId="{F416B9DB-B744-4102-AD82-50BFAD55D4FF}" type="parTrans" cxnId="{4A6BB344-A0AC-49A7-85FE-03A9C998B33E}">
      <dgm:prSet/>
      <dgm:spPr/>
      <dgm:t>
        <a:bodyPr/>
        <a:lstStyle/>
        <a:p>
          <a:endParaRPr lang="ru-RU"/>
        </a:p>
      </dgm:t>
    </dgm:pt>
    <dgm:pt modelId="{6DE72049-7EC8-4E14-A323-0E95DE954640}" type="sibTrans" cxnId="{4A6BB344-A0AC-49A7-85FE-03A9C998B33E}">
      <dgm:prSet/>
      <dgm:spPr/>
      <dgm:t>
        <a:bodyPr/>
        <a:lstStyle/>
        <a:p>
          <a:endParaRPr lang="ru-RU"/>
        </a:p>
      </dgm:t>
    </dgm:pt>
    <dgm:pt modelId="{FD785A34-7186-4342-A9E4-70CA22ACA8DC}" type="pres">
      <dgm:prSet presAssocID="{78A79ED3-388E-43D2-A34B-39340CEEAB3F}" presName="Name0" presStyleCnt="0">
        <dgm:presLayoutVars>
          <dgm:dir/>
          <dgm:animLvl val="lvl"/>
          <dgm:resizeHandles val="exact"/>
        </dgm:presLayoutVars>
      </dgm:prSet>
      <dgm:spPr/>
    </dgm:pt>
    <dgm:pt modelId="{11918D45-0533-4270-8EFE-927A9756FF55}" type="pres">
      <dgm:prSet presAssocID="{3ADF6E13-7E7B-4E34-ACCA-D4CB2D118467}" presName="linNode" presStyleCnt="0"/>
      <dgm:spPr/>
    </dgm:pt>
    <dgm:pt modelId="{3A54DB0C-5D85-4C01-AAE5-5FB722FA0198}" type="pres">
      <dgm:prSet presAssocID="{3ADF6E13-7E7B-4E34-ACCA-D4CB2D11846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4E84567-614E-43A1-BA57-E15BFE97FB8E}" type="pres">
      <dgm:prSet presAssocID="{3ADF6E13-7E7B-4E34-ACCA-D4CB2D11846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813E424-E9A8-4254-86B3-B6512B28E78A}" type="presOf" srcId="{290535EB-BCE3-41B9-8D81-2F93903F9DC3}" destId="{14E84567-614E-43A1-BA57-E15BFE97FB8E}" srcOrd="0" destOrd="4" presId="urn:microsoft.com/office/officeart/2005/8/layout/vList5"/>
    <dgm:cxn modelId="{720E8439-5AEA-4AFE-983B-AF5160B26DC4}" type="presOf" srcId="{2EA0E6E0-ABF5-4E54-9ACD-6AC2DCA45872}" destId="{14E84567-614E-43A1-BA57-E15BFE97FB8E}" srcOrd="0" destOrd="1" presId="urn:microsoft.com/office/officeart/2005/8/layout/vList5"/>
    <dgm:cxn modelId="{DEE6973F-D8FD-49AE-87D2-B67CD1C38770}" type="presOf" srcId="{A62E2388-E0BE-42BE-9BC1-7C9F54A4CFBF}" destId="{14E84567-614E-43A1-BA57-E15BFE97FB8E}" srcOrd="0" destOrd="5" presId="urn:microsoft.com/office/officeart/2005/8/layout/vList5"/>
    <dgm:cxn modelId="{4A6BB344-A0AC-49A7-85FE-03A9C998B33E}" srcId="{3ADF6E13-7E7B-4E34-ACCA-D4CB2D118467}" destId="{A62E2388-E0BE-42BE-9BC1-7C9F54A4CFBF}" srcOrd="5" destOrd="0" parTransId="{F416B9DB-B744-4102-AD82-50BFAD55D4FF}" sibTransId="{6DE72049-7EC8-4E14-A323-0E95DE954640}"/>
    <dgm:cxn modelId="{C40B914F-B4C2-41F3-9953-10906EFEFEE8}" type="presOf" srcId="{AD9B2409-758B-4E5C-AF6D-A41A8A81F052}" destId="{14E84567-614E-43A1-BA57-E15BFE97FB8E}" srcOrd="0" destOrd="3" presId="urn:microsoft.com/office/officeart/2005/8/layout/vList5"/>
    <dgm:cxn modelId="{76CA8071-B109-4B0D-996C-E06E3DF912F7}" type="presOf" srcId="{714CDBDF-BD75-4159-98C4-30C9F154AE9F}" destId="{14E84567-614E-43A1-BA57-E15BFE97FB8E}" srcOrd="0" destOrd="2" presId="urn:microsoft.com/office/officeart/2005/8/layout/vList5"/>
    <dgm:cxn modelId="{913C99B4-0DA5-4D53-AA86-A76EB151767C}" srcId="{3ADF6E13-7E7B-4E34-ACCA-D4CB2D118467}" destId="{2EA0E6E0-ABF5-4E54-9ACD-6AC2DCA45872}" srcOrd="1" destOrd="0" parTransId="{8BEAC014-63E4-4736-9887-8D10F3C3A9E1}" sibTransId="{08BE1AE1-B364-498C-9044-E9D7AB748E67}"/>
    <dgm:cxn modelId="{872078BE-9E68-4854-A976-AA2C869AAC6F}" srcId="{78A79ED3-388E-43D2-A34B-39340CEEAB3F}" destId="{3ADF6E13-7E7B-4E34-ACCA-D4CB2D118467}" srcOrd="0" destOrd="0" parTransId="{C6A08D1E-A0A2-4C44-AA16-B9A3ED59557C}" sibTransId="{8E955CA6-BE0C-49E1-838E-58258A358B82}"/>
    <dgm:cxn modelId="{1BD242C5-3271-4D52-BFA0-A3588F621261}" type="presOf" srcId="{3ADF6E13-7E7B-4E34-ACCA-D4CB2D118467}" destId="{3A54DB0C-5D85-4C01-AAE5-5FB722FA0198}" srcOrd="0" destOrd="0" presId="urn:microsoft.com/office/officeart/2005/8/layout/vList5"/>
    <dgm:cxn modelId="{8CF37ACC-A85E-463C-BFAB-3B0BCE896650}" srcId="{3ADF6E13-7E7B-4E34-ACCA-D4CB2D118467}" destId="{714CDBDF-BD75-4159-98C4-30C9F154AE9F}" srcOrd="2" destOrd="0" parTransId="{A5FFAE40-1948-4C0F-B34D-303FF941BB9A}" sibTransId="{A3C02675-4066-409C-99A8-8F784A9DF02D}"/>
    <dgm:cxn modelId="{3EA3B7D1-8E79-4EA0-8739-4277D4C5A3C3}" type="presOf" srcId="{D9E7DFE3-ED78-4928-A35C-90BCBA790E05}" destId="{14E84567-614E-43A1-BA57-E15BFE97FB8E}" srcOrd="0" destOrd="0" presId="urn:microsoft.com/office/officeart/2005/8/layout/vList5"/>
    <dgm:cxn modelId="{E315B0EB-9298-45B2-B569-CC6FCFD13CFF}" srcId="{3ADF6E13-7E7B-4E34-ACCA-D4CB2D118467}" destId="{290535EB-BCE3-41B9-8D81-2F93903F9DC3}" srcOrd="4" destOrd="0" parTransId="{81108A70-2015-42D3-989E-E609DB6029B0}" sibTransId="{8104C9B3-08C3-41BC-B471-C52E5E19B41D}"/>
    <dgm:cxn modelId="{F504F4EE-1477-4E32-82D6-E209A94C585A}" srcId="{3ADF6E13-7E7B-4E34-ACCA-D4CB2D118467}" destId="{AD9B2409-758B-4E5C-AF6D-A41A8A81F052}" srcOrd="3" destOrd="0" parTransId="{5AD381C1-E721-4781-ADAB-162208AE2C5C}" sibTransId="{3996E8C8-7205-4098-AEA0-2C169FC8F236}"/>
    <dgm:cxn modelId="{EDCF84F7-2906-402F-84BC-D445FC2992E0}" srcId="{3ADF6E13-7E7B-4E34-ACCA-D4CB2D118467}" destId="{D9E7DFE3-ED78-4928-A35C-90BCBA790E05}" srcOrd="0" destOrd="0" parTransId="{9BEA9A84-DE75-4D2E-ADB9-49CABAEB6963}" sibTransId="{D0092957-B8C5-4EB5-99C3-B2FC7012DA1D}"/>
    <dgm:cxn modelId="{524BCFFF-C7D0-4C38-9108-11531B2234FD}" type="presOf" srcId="{78A79ED3-388E-43D2-A34B-39340CEEAB3F}" destId="{FD785A34-7186-4342-A9E4-70CA22ACA8DC}" srcOrd="0" destOrd="0" presId="urn:microsoft.com/office/officeart/2005/8/layout/vList5"/>
    <dgm:cxn modelId="{06B159DD-73F7-4609-878D-E4037466E75B}" type="presParOf" srcId="{FD785A34-7186-4342-A9E4-70CA22ACA8DC}" destId="{11918D45-0533-4270-8EFE-927A9756FF55}" srcOrd="0" destOrd="0" presId="urn:microsoft.com/office/officeart/2005/8/layout/vList5"/>
    <dgm:cxn modelId="{590C9451-ECB8-4569-B32D-78228AD66836}" type="presParOf" srcId="{11918D45-0533-4270-8EFE-927A9756FF55}" destId="{3A54DB0C-5D85-4C01-AAE5-5FB722FA0198}" srcOrd="0" destOrd="0" presId="urn:microsoft.com/office/officeart/2005/8/layout/vList5"/>
    <dgm:cxn modelId="{3AA0669D-507D-4482-8BF3-CF8E0CE9BA6B}" type="presParOf" srcId="{11918D45-0533-4270-8EFE-927A9756FF55}" destId="{14E84567-614E-43A1-BA57-E15BFE97FB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84567-614E-43A1-BA57-E15BFE97FB8E}">
      <dsp:nvSpPr>
        <dsp:cNvPr id="0" name=""/>
        <dsp:cNvSpPr/>
      </dsp:nvSpPr>
      <dsp:spPr>
        <a:xfrm rot="5400000">
          <a:off x="3003624" y="-780174"/>
          <a:ext cx="1625060" cy="35916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Текст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Фото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Документы (</a:t>
          </a:r>
          <a:r>
            <a:rPr lang="en-US" sz="1400" kern="1200"/>
            <a:t>PDF, DOCX, XLSX, HTML…)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Локация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Контакты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Видео </a:t>
          </a:r>
        </a:p>
      </dsp:txBody>
      <dsp:txXfrm rot="-5400000">
        <a:off x="2020318" y="282461"/>
        <a:ext cx="3512345" cy="1466402"/>
      </dsp:txXfrm>
    </dsp:sp>
    <dsp:sp modelId="{3A54DB0C-5D85-4C01-AAE5-5FB722FA0198}">
      <dsp:nvSpPr>
        <dsp:cNvPr id="0" name=""/>
        <dsp:cNvSpPr/>
      </dsp:nvSpPr>
      <dsp:spPr>
        <a:xfrm>
          <a:off x="0" y="0"/>
          <a:ext cx="2020317" cy="2031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*Формат сообщений:</a:t>
          </a:r>
        </a:p>
      </dsp:txBody>
      <dsp:txXfrm>
        <a:off x="98624" y="98624"/>
        <a:ext cx="1823069" cy="183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www.wgsoftpro.com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F92B-88D3-499F-8F7C-C79654D5C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36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www.wgsoftpro.com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20B3-ABAB-4960-88A0-04CF5BAE7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561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7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7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5FF0-6477-457D-B0AB-646252768D5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Пример проекта</a:t>
            </a:r>
          </a:p>
        </p:txBody>
      </p:sp>
      <p:pic>
        <p:nvPicPr>
          <p:cNvPr id="23" name="Рисунок 22" descr="univer_logo_r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071546"/>
            <a:ext cx="5143536" cy="16239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563888" y="3693868"/>
            <a:ext cx="5256584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400" dirty="0"/>
              <a:t>Интеграция с </a:t>
            </a:r>
            <a:r>
              <a:rPr lang="en-US" sz="2400" dirty="0"/>
              <a:t>Telegram</a:t>
            </a:r>
            <a:r>
              <a:rPr lang="ru-RU" sz="2400" dirty="0"/>
              <a:t> - возможности</a:t>
            </a:r>
            <a:endParaRPr lang="en-US" sz="2400" dirty="0"/>
          </a:p>
          <a:p>
            <a:r>
              <a:rPr lang="ru-RU" sz="2400" dirty="0"/>
              <a:t>Пример реализации</a:t>
            </a:r>
            <a:r>
              <a:rPr lang="en-US" sz="2400" dirty="0"/>
              <a:t> </a:t>
            </a:r>
            <a:r>
              <a:rPr lang="ru-RU" sz="2400" dirty="0"/>
              <a:t>бота</a:t>
            </a:r>
            <a:endParaRPr lang="en-US" sz="2400" dirty="0"/>
          </a:p>
          <a:p>
            <a:r>
              <a:rPr lang="en-US" sz="2400" b="1" dirty="0">
                <a:solidFill>
                  <a:srgbClr val="FF6600"/>
                </a:solidFill>
              </a:rPr>
              <a:t>@</a:t>
            </a:r>
            <a:r>
              <a:rPr lang="en-US" sz="2400" b="1" dirty="0" err="1">
                <a:solidFill>
                  <a:srgbClr val="FF6600"/>
                </a:solidFill>
              </a:rPr>
              <a:t>wgsoftpro_bot</a:t>
            </a:r>
            <a:endParaRPr lang="ru-RU" sz="2400" b="1" dirty="0">
              <a:solidFill>
                <a:srgbClr val="FF6600"/>
              </a:solidFill>
            </a:endParaRPr>
          </a:p>
        </p:txBody>
      </p:sp>
      <p:pic>
        <p:nvPicPr>
          <p:cNvPr id="1030" name="Picture 6" descr="ÐÐ°ÑÑÐ¸Ð½ÐºÐ¸ Ð¿Ð¾ Ð·Ð°Ð¿ÑÐ¾ÑÑ telegram logo">
            <a:extLst>
              <a:ext uri="{FF2B5EF4-FFF2-40B4-BE49-F238E27FC236}">
                <a16:creationId xmlns:a16="http://schemas.microsoft.com/office/drawing/2014/main" id="{D331FCEF-E12E-4FC8-9ABE-F1938219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160240" cy="10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6FD28-B9A5-4475-A693-DE96E1709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20" y="1146452"/>
            <a:ext cx="2295525" cy="177602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B0AAAD1-8C7C-473B-80F0-4E5B2F0C6B86}"/>
              </a:ext>
            </a:extLst>
          </p:cNvPr>
          <p:cNvSpPr/>
          <p:nvPr/>
        </p:nvSpPr>
        <p:spPr>
          <a:xfrm>
            <a:off x="2195736" y="1484784"/>
            <a:ext cx="2088232" cy="439248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Логическая схема взаимодействия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A2BCA40-7CC6-401C-B11E-1D9DB4135E32}"/>
              </a:ext>
            </a:extLst>
          </p:cNvPr>
          <p:cNvSpPr/>
          <p:nvPr/>
        </p:nvSpPr>
        <p:spPr>
          <a:xfrm>
            <a:off x="2623232" y="2996952"/>
            <a:ext cx="11521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  <a:p>
            <a:pPr algn="ctr"/>
            <a:r>
              <a:rPr lang="en-US" dirty="0"/>
              <a:t>Bot API</a:t>
            </a:r>
            <a:endParaRPr lang="ru-RU" dirty="0"/>
          </a:p>
        </p:txBody>
      </p:sp>
      <p:sp>
        <p:nvSpPr>
          <p:cNvPr id="5" name="Блок-схема: магнитный диск 4">
            <a:extLst>
              <a:ext uri="{FF2B5EF4-FFF2-40B4-BE49-F238E27FC236}">
                <a16:creationId xmlns:a16="http://schemas.microsoft.com/office/drawing/2014/main" id="{A794E2D0-0E01-45FD-8FAE-23ACAD71DA32}"/>
              </a:ext>
            </a:extLst>
          </p:cNvPr>
          <p:cNvSpPr/>
          <p:nvPr/>
        </p:nvSpPr>
        <p:spPr>
          <a:xfrm>
            <a:off x="2695239" y="4299936"/>
            <a:ext cx="1008112" cy="9292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 servers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EC2F644-303B-4770-9EBB-4646B09CAE3D}"/>
              </a:ext>
            </a:extLst>
          </p:cNvPr>
          <p:cNvSpPr/>
          <p:nvPr/>
        </p:nvSpPr>
        <p:spPr>
          <a:xfrm>
            <a:off x="455927" y="2668168"/>
            <a:ext cx="11521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 client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48348B5-D508-4786-B929-4D3AD4FE771A}"/>
              </a:ext>
            </a:extLst>
          </p:cNvPr>
          <p:cNvSpPr/>
          <p:nvPr/>
        </p:nvSpPr>
        <p:spPr>
          <a:xfrm>
            <a:off x="4788024" y="1762532"/>
            <a:ext cx="1152128" cy="5715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 bot </a:t>
            </a:r>
            <a:br>
              <a:rPr lang="en-US" dirty="0"/>
            </a:br>
            <a:r>
              <a:rPr lang="en-US" dirty="0"/>
              <a:t>logic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7C7E3AB-BC62-44AC-BD83-2A8CE6B1F4FC}"/>
              </a:ext>
            </a:extLst>
          </p:cNvPr>
          <p:cNvSpPr/>
          <p:nvPr/>
        </p:nvSpPr>
        <p:spPr>
          <a:xfrm>
            <a:off x="2570640" y="1762532"/>
            <a:ext cx="1257309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 bot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DAB7B07-50A3-4805-942C-7053B0C20671}"/>
              </a:ext>
            </a:extLst>
          </p:cNvPr>
          <p:cNvSpPr/>
          <p:nvPr/>
        </p:nvSpPr>
        <p:spPr>
          <a:xfrm>
            <a:off x="6732240" y="1762532"/>
            <a:ext cx="17281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spWebAPI</a:t>
            </a:r>
            <a:endParaRPr lang="ru-RU" dirty="0"/>
          </a:p>
        </p:txBody>
      </p:sp>
      <p:sp>
        <p:nvSpPr>
          <p:cNvPr id="12" name="Блок-схема: магнитный диск 11">
            <a:extLst>
              <a:ext uri="{FF2B5EF4-FFF2-40B4-BE49-F238E27FC236}">
                <a16:creationId xmlns:a16="http://schemas.microsoft.com/office/drawing/2014/main" id="{13A7A0F0-489E-4986-932C-61FEE39116BD}"/>
              </a:ext>
            </a:extLst>
          </p:cNvPr>
          <p:cNvSpPr/>
          <p:nvPr/>
        </p:nvSpPr>
        <p:spPr>
          <a:xfrm>
            <a:off x="7092280" y="3036376"/>
            <a:ext cx="1008112" cy="9686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9A43A87-1668-41BF-8109-490B30EF02BE}"/>
              </a:ext>
            </a:extLst>
          </p:cNvPr>
          <p:cNvCxnSpPr>
            <a:cxnSpLocks/>
          </p:cNvCxnSpPr>
          <p:nvPr/>
        </p:nvCxnSpPr>
        <p:spPr>
          <a:xfrm flipV="1">
            <a:off x="3199294" y="3681028"/>
            <a:ext cx="0" cy="508617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5697B6F-5EF0-4B01-9FB1-78FBABAF3AF7}"/>
              </a:ext>
            </a:extLst>
          </p:cNvPr>
          <p:cNvCxnSpPr>
            <a:cxnSpLocks/>
          </p:cNvCxnSpPr>
          <p:nvPr/>
        </p:nvCxnSpPr>
        <p:spPr>
          <a:xfrm flipH="1">
            <a:off x="3995936" y="2048284"/>
            <a:ext cx="662936" cy="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5301FAD-A0EE-4966-83B9-700FA7226731}"/>
              </a:ext>
            </a:extLst>
          </p:cNvPr>
          <p:cNvCxnSpPr>
            <a:cxnSpLocks/>
          </p:cNvCxnSpPr>
          <p:nvPr/>
        </p:nvCxnSpPr>
        <p:spPr>
          <a:xfrm flipH="1">
            <a:off x="1972892" y="3226769"/>
            <a:ext cx="550773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4C7F14F-06FA-4421-9FEF-83E260888A58}"/>
              </a:ext>
            </a:extLst>
          </p:cNvPr>
          <p:cNvSpPr/>
          <p:nvPr/>
        </p:nvSpPr>
        <p:spPr>
          <a:xfrm>
            <a:off x="608327" y="2820568"/>
            <a:ext cx="11521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 client</a:t>
            </a:r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70483DD-5D35-4F82-85FE-529DE3467DA7}"/>
              </a:ext>
            </a:extLst>
          </p:cNvPr>
          <p:cNvSpPr/>
          <p:nvPr/>
        </p:nvSpPr>
        <p:spPr>
          <a:xfrm>
            <a:off x="760727" y="2972968"/>
            <a:ext cx="115212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 client</a:t>
            </a:r>
            <a:endParaRPr lang="ru-RU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8775006-3910-4EC0-8E2C-87A963AFCF19}"/>
              </a:ext>
            </a:extLst>
          </p:cNvPr>
          <p:cNvCxnSpPr>
            <a:cxnSpLocks/>
          </p:cNvCxnSpPr>
          <p:nvPr/>
        </p:nvCxnSpPr>
        <p:spPr>
          <a:xfrm flipV="1">
            <a:off x="3199294" y="2413859"/>
            <a:ext cx="0" cy="508617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38BA586-DCC2-48FA-AB76-09FFEA945DF8}"/>
              </a:ext>
            </a:extLst>
          </p:cNvPr>
          <p:cNvSpPr/>
          <p:nvPr/>
        </p:nvSpPr>
        <p:spPr>
          <a:xfrm>
            <a:off x="6552220" y="1448781"/>
            <a:ext cx="2088232" cy="446449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2D50DDB-2620-4AD7-BC00-AF01AEFBA483}"/>
              </a:ext>
            </a:extLst>
          </p:cNvPr>
          <p:cNvCxnSpPr>
            <a:cxnSpLocks/>
          </p:cNvCxnSpPr>
          <p:nvPr/>
        </p:nvCxnSpPr>
        <p:spPr>
          <a:xfrm flipH="1">
            <a:off x="6023022" y="2048283"/>
            <a:ext cx="662936" cy="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E42CB56-6312-48E5-9337-F278A307B4FB}"/>
              </a:ext>
            </a:extLst>
          </p:cNvPr>
          <p:cNvCxnSpPr>
            <a:cxnSpLocks/>
          </p:cNvCxnSpPr>
          <p:nvPr/>
        </p:nvCxnSpPr>
        <p:spPr>
          <a:xfrm>
            <a:off x="7596336" y="2413859"/>
            <a:ext cx="0" cy="508616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B466F61-B9EC-4B03-A497-A77049EE33B4}"/>
              </a:ext>
            </a:extLst>
          </p:cNvPr>
          <p:cNvSpPr/>
          <p:nvPr/>
        </p:nvSpPr>
        <p:spPr>
          <a:xfrm>
            <a:off x="4788016" y="3019160"/>
            <a:ext cx="1152128" cy="57150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dirty="0"/>
              <a:t>site</a:t>
            </a:r>
            <a:endParaRPr lang="ru-RU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C87E347-7D23-45DE-BA3A-F6DC4D42F05D}"/>
              </a:ext>
            </a:extLst>
          </p:cNvPr>
          <p:cNvCxnSpPr>
            <a:cxnSpLocks/>
          </p:cNvCxnSpPr>
          <p:nvPr/>
        </p:nvCxnSpPr>
        <p:spPr>
          <a:xfrm flipV="1">
            <a:off x="5341646" y="2413858"/>
            <a:ext cx="0" cy="508617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Рисунок 37" descr="univer_logo_rus.gif">
            <a:extLst>
              <a:ext uri="{FF2B5EF4-FFF2-40B4-BE49-F238E27FC236}">
                <a16:creationId xmlns:a16="http://schemas.microsoft.com/office/drawing/2014/main" id="{60E2A565-BC19-4DFA-BDC4-9B0CECFEE3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8896" y="5406257"/>
            <a:ext cx="1154879" cy="3646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6" descr="ÐÐ°ÑÑÐ¸Ð½ÐºÐ¸ Ð¿Ð¾ Ð·Ð°Ð¿ÑÐ¾ÑÑ telegram logo">
            <a:extLst>
              <a:ext uri="{FF2B5EF4-FFF2-40B4-BE49-F238E27FC236}">
                <a16:creationId xmlns:a16="http://schemas.microsoft.com/office/drawing/2014/main" id="{7C854619-ABF1-4E67-AFCA-5C867090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08" y="5365184"/>
            <a:ext cx="1008112" cy="4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3AEA65F-D62A-4C5C-9641-567208E7FD07}"/>
              </a:ext>
            </a:extLst>
          </p:cNvPr>
          <p:cNvSpPr/>
          <p:nvPr/>
        </p:nvSpPr>
        <p:spPr>
          <a:xfrm>
            <a:off x="4366838" y="1448781"/>
            <a:ext cx="2088232" cy="446449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28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JIDmHUDJR3ONz1RLskHJp-mjCOVU5DxaPtiQqYbA52ZMed5tbMSPx3reJ0azxYq7vm13hhqX3K5if6OFPxQaZXzsqAHDJcF-f3WERksK85q-8_nih4wqCdT8gym24cIQ38tqUiT0rS8J1FukMr6StQ6m8bEc4EWAdhHx4UlTXwHdbzfXTlyYPqXFRsc60HYNVLOZ72r7HqozqVf8Js5NKDyO_dkG4L257Mx9984g7gwKYrKXVub2z6Gy1-E2A9XptVkCKecEZF7LkCQeexlthl5GscykY7ca6Dwk8731KUUOpnE8Iu6VmyHTAviBqkIS2fHIo15NfawKls01Oj7pZFyqcUumnVjsGbgpnizZzewVAbUfJHU1417Hsc2AHYBx-TQrzlpxIpzNst9QyytikxeyZZDpu1NVjfhLNooXa3ZlSgqIDwzNbGXHi2JQ63dq40F_m99ZYTtKbhgUIm062OmjmoEe-w7UXeqeQJXxWvQ8kTzSw795MpWmNUxaDYwEq0mPd9vWUnDdFy0qwwO8WlxOuwIRinc4djDbCO5saH9BxF7r41sMa7m58rna9CE67j6lL9L524WB3D45tmlTm3zbzEQF17SZDkIDm-d-dBE3GV09yKC_FtsfFz43sUcEfqnpnLUM8MtZMtC3MvzXht1550XTNPyP7T05r0bgtdD2I7MM5_5NEikP=w546-h971-no">
            <a:extLst>
              <a:ext uri="{FF2B5EF4-FFF2-40B4-BE49-F238E27FC236}">
                <a16:creationId xmlns:a16="http://schemas.microsoft.com/office/drawing/2014/main" id="{52CC1C87-D44F-46F5-8CAA-5D412A9A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4" y="990264"/>
            <a:ext cx="148265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Применение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CF0DA19-F243-4EB7-B985-972D07635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56905"/>
              </p:ext>
            </p:extLst>
          </p:nvPr>
        </p:nvGraphicFramePr>
        <p:xfrm>
          <a:off x="400169" y="4645643"/>
          <a:ext cx="5611992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53326FD-B339-4867-9DE8-89BD826493B7}"/>
              </a:ext>
            </a:extLst>
          </p:cNvPr>
          <p:cNvSpPr/>
          <p:nvPr/>
        </p:nvSpPr>
        <p:spPr>
          <a:xfrm>
            <a:off x="6620590" y="2250056"/>
            <a:ext cx="1872208" cy="1033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spWebAPI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49B70A-4D91-4A71-974D-B96E47F9A2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" y="1556985"/>
            <a:ext cx="1579240" cy="1579240"/>
          </a:xfrm>
          <a:prstGeom prst="rect">
            <a:avLst/>
          </a:prstGeom>
        </p:spPr>
      </p:pic>
      <p:pic>
        <p:nvPicPr>
          <p:cNvPr id="34" name="Picture 6" descr="ÐÐ°ÑÑÐ¸Ð½ÐºÐ¸ Ð¿Ð¾ Ð·Ð°Ð¿ÑÐ¾ÑÑ telegram logo">
            <a:extLst>
              <a:ext uri="{FF2B5EF4-FFF2-40B4-BE49-F238E27FC236}">
                <a16:creationId xmlns:a16="http://schemas.microsoft.com/office/drawing/2014/main" id="{79FD47C3-7375-4031-9D7F-3F926B6E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" y="3045038"/>
            <a:ext cx="720080" cy="3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F8BB97AD-F342-4000-851B-742DF0747D79}"/>
              </a:ext>
            </a:extLst>
          </p:cNvPr>
          <p:cNvSpPr/>
          <p:nvPr/>
        </p:nvSpPr>
        <p:spPr>
          <a:xfrm>
            <a:off x="3242645" y="1845436"/>
            <a:ext cx="3198927" cy="92656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Прием сообщений* </a:t>
            </a:r>
            <a:br>
              <a:rPr lang="ru-RU" dirty="0"/>
            </a:br>
            <a:r>
              <a:rPr lang="ru-RU" dirty="0"/>
              <a:t>от пользователя 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CA48EF10-1FAA-4ED0-9039-3D0B6B128516}"/>
              </a:ext>
            </a:extLst>
          </p:cNvPr>
          <p:cNvSpPr/>
          <p:nvPr/>
        </p:nvSpPr>
        <p:spPr>
          <a:xfrm flipH="1">
            <a:off x="2742510" y="922391"/>
            <a:ext cx="3198927" cy="92656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Отправка сообщений* пользователю</a:t>
            </a:r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id="{18A98E38-8D52-49FA-BDAB-DB50E8640A01}"/>
              </a:ext>
            </a:extLst>
          </p:cNvPr>
          <p:cNvSpPr/>
          <p:nvPr/>
        </p:nvSpPr>
        <p:spPr>
          <a:xfrm>
            <a:off x="2742510" y="2766685"/>
            <a:ext cx="3700380" cy="936104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Интерактивный доступ к БД , сценарии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12677F7-43E0-4857-BE3C-F7284F37C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39" y="3375016"/>
            <a:ext cx="1836159" cy="183615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0A53252-701C-42C0-8BD3-96208DB284C8}"/>
              </a:ext>
            </a:extLst>
          </p:cNvPr>
          <p:cNvSpPr/>
          <p:nvPr/>
        </p:nvSpPr>
        <p:spPr>
          <a:xfrm>
            <a:off x="6620590" y="1040356"/>
            <a:ext cx="1872208" cy="1033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xRobot</a:t>
            </a:r>
            <a:r>
              <a:rPr lang="en-US"/>
              <a:t>/</a:t>
            </a:r>
            <a:br>
              <a:rPr lang="en-US" dirty="0"/>
            </a:br>
            <a:r>
              <a:rPr lang="en-US" dirty="0"/>
              <a:t>macro</a:t>
            </a:r>
            <a:endParaRPr lang="ru-RU" dirty="0"/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F8C5E90D-75A0-4B63-80E2-7C1295A89E5A}"/>
              </a:ext>
            </a:extLst>
          </p:cNvPr>
          <p:cNvSpPr/>
          <p:nvPr/>
        </p:nvSpPr>
        <p:spPr>
          <a:xfrm>
            <a:off x="3208481" y="3684411"/>
            <a:ext cx="3700380" cy="936104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Подписка на события…</a:t>
            </a:r>
          </a:p>
        </p:txBody>
      </p:sp>
    </p:spTree>
    <p:extLst>
      <p:ext uri="{BB962C8B-B14F-4D97-AF65-F5344CB8AC3E}">
        <p14:creationId xmlns:p14="http://schemas.microsoft.com/office/powerpoint/2010/main" val="22492341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Примеры диалогов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5D0D9-FC0A-41D9-95E8-61B62687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0" y="1201320"/>
            <a:ext cx="2880320" cy="5120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35AEA4-1DF6-413B-95B7-83B82B047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446" y="1196752"/>
            <a:ext cx="2880320" cy="5120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3FBC36-349D-4999-AC5F-F6518D917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196752"/>
            <a:ext cx="2880320" cy="5120568"/>
          </a:xfrm>
          <a:prstGeom prst="rect">
            <a:avLst/>
          </a:prstGeom>
        </p:spPr>
      </p:pic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AE344B8D-1D8F-4517-9C5A-6017AFE7E1CA}"/>
              </a:ext>
            </a:extLst>
          </p:cNvPr>
          <p:cNvSpPr/>
          <p:nvPr/>
        </p:nvSpPr>
        <p:spPr>
          <a:xfrm>
            <a:off x="467801" y="692696"/>
            <a:ext cx="2055172" cy="648072"/>
          </a:xfrm>
          <a:prstGeom prst="wedgeRectCallout">
            <a:avLst>
              <a:gd name="adj1" fmla="val 22770"/>
              <a:gd name="adj2" fmla="val 1147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Текстовый вопрос</a:t>
            </a:r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36612920-6725-4997-8F92-1BDBA4DB2041}"/>
              </a:ext>
            </a:extLst>
          </p:cNvPr>
          <p:cNvSpPr/>
          <p:nvPr/>
        </p:nvSpPr>
        <p:spPr>
          <a:xfrm>
            <a:off x="4021823" y="692696"/>
            <a:ext cx="2055172" cy="648072"/>
          </a:xfrm>
          <a:prstGeom prst="wedgeRectCallout">
            <a:avLst>
              <a:gd name="adj1" fmla="val 22770"/>
              <a:gd name="adj2" fmla="val 1147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справки из базы</a:t>
            </a: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C2EE3DC5-8814-49F7-A870-BCA57388CC3F}"/>
              </a:ext>
            </a:extLst>
          </p:cNvPr>
          <p:cNvSpPr/>
          <p:nvPr/>
        </p:nvSpPr>
        <p:spPr>
          <a:xfrm>
            <a:off x="6901372" y="692696"/>
            <a:ext cx="2055172" cy="648072"/>
          </a:xfrm>
          <a:prstGeom prst="wedgeRectCallout">
            <a:avLst>
              <a:gd name="adj1" fmla="val 22770"/>
              <a:gd name="adj2" fmla="val 1147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Произвольный </a:t>
            </a:r>
            <a:r>
              <a:rPr lang="en-US" dirty="0"/>
              <a:t>SQL</a:t>
            </a:r>
            <a:r>
              <a:rPr lang="ru-RU" dirty="0"/>
              <a:t>-запрос</a:t>
            </a:r>
          </a:p>
        </p:txBody>
      </p:sp>
    </p:spTree>
    <p:extLst>
      <p:ext uri="{BB962C8B-B14F-4D97-AF65-F5344CB8AC3E}">
        <p14:creationId xmlns:p14="http://schemas.microsoft.com/office/powerpoint/2010/main" val="16888507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2D4995-1B78-4255-AB45-FABCEE42E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91" y="661144"/>
            <a:ext cx="1924951" cy="34221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05DB2-4BA8-452E-8B54-3A8A1E4CC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26" y="1366697"/>
            <a:ext cx="1924951" cy="3422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Отправка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E1226-2189-4D66-870E-E43A40627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899"/>
          <a:stretch/>
        </p:blipFill>
        <p:spPr>
          <a:xfrm>
            <a:off x="2195736" y="3573016"/>
            <a:ext cx="6669251" cy="2803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9D82EF-E026-477A-869A-6ED30EB80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150" y="985638"/>
            <a:ext cx="4635746" cy="2803402"/>
          </a:xfrm>
          <a:prstGeom prst="rect">
            <a:avLst/>
          </a:prstGeom>
        </p:spPr>
      </p:pic>
      <p:sp>
        <p:nvSpPr>
          <p:cNvPr id="11" name="Стрелка: изогнутая вверх 10">
            <a:extLst>
              <a:ext uri="{FF2B5EF4-FFF2-40B4-BE49-F238E27FC236}">
                <a16:creationId xmlns:a16="http://schemas.microsoft.com/office/drawing/2014/main" id="{2A59D763-F9B4-4641-9184-D675F3720991}"/>
              </a:ext>
            </a:extLst>
          </p:cNvPr>
          <p:cNvSpPr/>
          <p:nvPr/>
        </p:nvSpPr>
        <p:spPr>
          <a:xfrm rot="5400000">
            <a:off x="1248855" y="4751670"/>
            <a:ext cx="970486" cy="1224136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03D4A84E-F12C-4B63-83B0-8E9B0CB604E1}"/>
              </a:ext>
            </a:extLst>
          </p:cNvPr>
          <p:cNvSpPr/>
          <p:nvPr/>
        </p:nvSpPr>
        <p:spPr>
          <a:xfrm rot="16200000">
            <a:off x="5313249" y="2852788"/>
            <a:ext cx="1122494" cy="61214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405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Применение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33386-DBBF-4D7F-84DB-7154849F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404812"/>
            <a:ext cx="87344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1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15424</TotalTime>
  <Words>125</Words>
  <Application>Microsoft Office PowerPoint</Application>
  <PresentationFormat>Экран (4:3)</PresentationFormat>
  <Paragraphs>48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Пример проекта</vt:lpstr>
      <vt:lpstr>Логическая схема взаимодействия</vt:lpstr>
      <vt:lpstr>Применение</vt:lpstr>
      <vt:lpstr>Примеры диалогов</vt:lpstr>
      <vt:lpstr>Отправка данных</vt:lpstr>
      <vt:lpstr>Применение</vt:lpstr>
    </vt:vector>
  </TitlesOfParts>
  <Company>СофтПро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Yury Vitovsky</cp:lastModifiedBy>
  <cp:revision>914</cp:revision>
  <cp:lastPrinted>2011-02-08T14:54:33Z</cp:lastPrinted>
  <dcterms:created xsi:type="dcterms:W3CDTF">2009-06-17T12:14:12Z</dcterms:created>
  <dcterms:modified xsi:type="dcterms:W3CDTF">2018-10-23T15:45:14Z</dcterms:modified>
</cp:coreProperties>
</file>